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 id="2147483698" r:id="rId2"/>
    <p:sldMasterId id="2147483753" r:id="rId3"/>
  </p:sldMasterIdLst>
  <p:notesMasterIdLst>
    <p:notesMasterId r:id="rId51"/>
  </p:notesMasterIdLst>
  <p:handoutMasterIdLst>
    <p:handoutMasterId r:id="rId52"/>
  </p:handoutMasterIdLst>
  <p:sldIdLst>
    <p:sldId id="810" r:id="rId4"/>
    <p:sldId id="840" r:id="rId5"/>
    <p:sldId id="830" r:id="rId6"/>
    <p:sldId id="811" r:id="rId7"/>
    <p:sldId id="847" r:id="rId8"/>
    <p:sldId id="848" r:id="rId9"/>
    <p:sldId id="849" r:id="rId10"/>
    <p:sldId id="819" r:id="rId11"/>
    <p:sldId id="832" r:id="rId12"/>
    <p:sldId id="850" r:id="rId13"/>
    <p:sldId id="866" r:id="rId14"/>
    <p:sldId id="851" r:id="rId15"/>
    <p:sldId id="867" r:id="rId16"/>
    <p:sldId id="852" r:id="rId17"/>
    <p:sldId id="854" r:id="rId18"/>
    <p:sldId id="868" r:id="rId19"/>
    <p:sldId id="853" r:id="rId20"/>
    <p:sldId id="856" r:id="rId21"/>
    <p:sldId id="869" r:id="rId22"/>
    <p:sldId id="857" r:id="rId23"/>
    <p:sldId id="870" r:id="rId24"/>
    <p:sldId id="855" r:id="rId25"/>
    <p:sldId id="858" r:id="rId26"/>
    <p:sldId id="859" r:id="rId27"/>
    <p:sldId id="871" r:id="rId28"/>
    <p:sldId id="860" r:id="rId29"/>
    <p:sldId id="861" r:id="rId30"/>
    <p:sldId id="862" r:id="rId31"/>
    <p:sldId id="863" r:id="rId32"/>
    <p:sldId id="864" r:id="rId33"/>
    <p:sldId id="872" r:id="rId34"/>
    <p:sldId id="865" r:id="rId35"/>
    <p:sldId id="873" r:id="rId36"/>
    <p:sldId id="874" r:id="rId37"/>
    <p:sldId id="875" r:id="rId38"/>
    <p:sldId id="876" r:id="rId39"/>
    <p:sldId id="877" r:id="rId40"/>
    <p:sldId id="878" r:id="rId41"/>
    <p:sldId id="879" r:id="rId42"/>
    <p:sldId id="880" r:id="rId43"/>
    <p:sldId id="881" r:id="rId44"/>
    <p:sldId id="882" r:id="rId45"/>
    <p:sldId id="883" r:id="rId46"/>
    <p:sldId id="884" r:id="rId47"/>
    <p:sldId id="885" r:id="rId48"/>
    <p:sldId id="886" r:id="rId49"/>
    <p:sldId id="887" r:id="rId50"/>
  </p:sldIdLst>
  <p:sldSz cx="12192000" cy="6858000"/>
  <p:notesSz cx="6858000" cy="9144000"/>
  <p:defaultText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HOWEET" id="{D34E524A-D6EF-4CBC-A13A-51C3740B0549}">
          <p14:sldIdLst>
            <p14:sldId id="810"/>
            <p14:sldId id="840"/>
            <p14:sldId id="830"/>
            <p14:sldId id="811"/>
            <p14:sldId id="847"/>
            <p14:sldId id="848"/>
            <p14:sldId id="849"/>
            <p14:sldId id="819"/>
            <p14:sldId id="832"/>
            <p14:sldId id="850"/>
            <p14:sldId id="866"/>
            <p14:sldId id="851"/>
            <p14:sldId id="867"/>
            <p14:sldId id="852"/>
            <p14:sldId id="854"/>
            <p14:sldId id="868"/>
            <p14:sldId id="853"/>
            <p14:sldId id="856"/>
            <p14:sldId id="869"/>
            <p14:sldId id="857"/>
            <p14:sldId id="870"/>
            <p14:sldId id="855"/>
            <p14:sldId id="858"/>
            <p14:sldId id="859"/>
            <p14:sldId id="871"/>
            <p14:sldId id="860"/>
            <p14:sldId id="861"/>
            <p14:sldId id="862"/>
            <p14:sldId id="863"/>
            <p14:sldId id="864"/>
            <p14:sldId id="872"/>
            <p14:sldId id="865"/>
            <p14:sldId id="873"/>
            <p14:sldId id="874"/>
            <p14:sldId id="875"/>
            <p14:sldId id="876"/>
            <p14:sldId id="877"/>
            <p14:sldId id="878"/>
            <p14:sldId id="879"/>
            <p14:sldId id="880"/>
            <p14:sldId id="881"/>
            <p14:sldId id="882"/>
            <p14:sldId id="883"/>
            <p14:sldId id="884"/>
            <p14:sldId id="885"/>
            <p14:sldId id="886"/>
            <p14:sldId id="887"/>
          </p14:sldIdLst>
        </p14:section>
        <p14:section name="CREDITS &amp; COPYRIGHTS" id="{96A22112-93F8-4FC4-92DC-51B794962ED1}">
          <p14:sldIdLst/>
        </p14:section>
      </p14:sectionLst>
    </p:ext>
    <p:ext uri="{EFAFB233-063F-42B5-8137-9DF3F51BA10A}">
      <p15:sldGuideLst xmlns:p15="http://schemas.microsoft.com/office/powerpoint/2012/main">
        <p15:guide id="1" orient="horz" pos="2251" userDrawn="1">
          <p15:clr>
            <a:srgbClr val="A4A3A4"/>
          </p15:clr>
        </p15:guide>
        <p15:guide id="3" orient="horz" pos="3159" userDrawn="1">
          <p15:clr>
            <a:srgbClr val="A4A3A4"/>
          </p15:clr>
        </p15:guide>
        <p15:guide id="5" orient="horz" pos="981" userDrawn="1">
          <p15:clr>
            <a:srgbClr val="A4A3A4"/>
          </p15:clr>
        </p15:guide>
        <p15:guide id="6" pos="3840" userDrawn="1">
          <p15:clr>
            <a:srgbClr val="A4A3A4"/>
          </p15:clr>
        </p15:guide>
        <p15:guide id="7" pos="575" userDrawn="1">
          <p15:clr>
            <a:srgbClr val="A4A3A4"/>
          </p15:clr>
        </p15:guide>
        <p15:guide id="8" pos="7105" userDrawn="1">
          <p15:clr>
            <a:srgbClr val="A4A3A4"/>
          </p15:clr>
        </p15:guide>
        <p15:guide id="9" pos="7408" userDrawn="1">
          <p15:clr>
            <a:srgbClr val="A4A3A4"/>
          </p15:clr>
        </p15:guide>
        <p15:guide id="10" pos="303" userDrawn="1">
          <p15:clr>
            <a:srgbClr val="A4A3A4"/>
          </p15:clr>
        </p15:guide>
        <p15:guide id="11" pos="1965" userDrawn="1">
          <p15:clr>
            <a:srgbClr val="A4A3A4"/>
          </p15:clr>
        </p15:guide>
        <p15:guide id="12" pos="5715" userDrawn="1">
          <p15:clr>
            <a:srgbClr val="A4A3A4"/>
          </p15:clr>
        </p15:guide>
        <p15:guide id="13" pos="4384" userDrawn="1">
          <p15:clr>
            <a:srgbClr val="A4A3A4"/>
          </p15:clr>
        </p15:guide>
        <p15:guide id="14" orient="horz" pos="3295" userDrawn="1">
          <p15:clr>
            <a:srgbClr val="A4A3A4"/>
          </p15:clr>
        </p15:guide>
        <p15:guide id="15"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C36"/>
    <a:srgbClr val="3A4446"/>
    <a:srgbClr val="24221F"/>
    <a:srgbClr val="DDDAD8"/>
    <a:srgbClr val="FBDED1"/>
    <a:srgbClr val="CAE8F2"/>
    <a:srgbClr val="40A8F1"/>
    <a:srgbClr val="0B5C93"/>
    <a:srgbClr val="ADE2B5"/>
    <a:srgbClr val="63ED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Style foncé 1 - Accentuation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13" autoAdjust="0"/>
    <p:restoredTop sz="94848" autoAdjust="0"/>
  </p:normalViewPr>
  <p:slideViewPr>
    <p:cSldViewPr>
      <p:cViewPr varScale="1">
        <p:scale>
          <a:sx n="60" d="100"/>
          <a:sy n="60" d="100"/>
        </p:scale>
        <p:origin x="536" y="48"/>
      </p:cViewPr>
      <p:guideLst>
        <p:guide orient="horz" pos="2251"/>
        <p:guide orient="horz" pos="3159"/>
        <p:guide orient="horz" pos="981"/>
        <p:guide pos="3840"/>
        <p:guide pos="575"/>
        <p:guide pos="7105"/>
        <p:guide pos="7408"/>
        <p:guide pos="303"/>
        <p:guide pos="1965"/>
        <p:guide pos="5715"/>
        <p:guide pos="4384"/>
        <p:guide orient="horz" pos="3295"/>
        <p:guide orient="horz" pos="2160"/>
      </p:guideLst>
    </p:cSldViewPr>
  </p:slideViewPr>
  <p:outlineViewPr>
    <p:cViewPr>
      <p:scale>
        <a:sx n="33" d="100"/>
        <a:sy n="33" d="100"/>
      </p:scale>
      <p:origin x="0" y="-5466"/>
    </p:cViewPr>
  </p:outlineViewPr>
  <p:notesTextViewPr>
    <p:cViewPr>
      <p:scale>
        <a:sx n="150" d="100"/>
        <a:sy n="150" d="100"/>
      </p:scale>
      <p:origin x="0" y="0"/>
    </p:cViewPr>
  </p:notesTextViewPr>
  <p:notesViewPr>
    <p:cSldViewPr>
      <p:cViewPr varScale="1">
        <p:scale>
          <a:sx n="84" d="100"/>
          <a:sy n="84" d="100"/>
        </p:scale>
        <p:origin x="297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33B4B9-AFB0-43EB-82AF-ED70AC262E4F}" type="datetimeFigureOut">
              <a:rPr lang="en-US" smtClean="0"/>
              <a:pPr/>
              <a:t>9/13/2024</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472C8F-9949-4688-BFEB-F813D79CFC0A}" type="slidenum">
              <a:rPr lang="en-US" smtClean="0"/>
              <a:pPr/>
              <a:t>‹N°›</a:t>
            </a:fld>
            <a:endParaRPr lang="en-US"/>
          </a:p>
        </p:txBody>
      </p:sp>
    </p:spTree>
    <p:extLst>
      <p:ext uri="{BB962C8B-B14F-4D97-AF65-F5344CB8AC3E}">
        <p14:creationId xmlns:p14="http://schemas.microsoft.com/office/powerpoint/2010/main" val="1792992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31E77A-DD07-4A76-801D-B4BF4990C412}" type="datetimeFigureOut">
              <a:rPr lang="en-US" smtClean="0"/>
              <a:pPr/>
              <a:t>9/13/2024</a:t>
            </a:fld>
            <a:endParaRPr lang="en-US"/>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A3AB2B-189A-4C92-A457-C6A3833631A7}" type="slidenum">
              <a:rPr lang="en-US" smtClean="0"/>
              <a:pPr/>
              <a:t>‹N°›</a:t>
            </a:fld>
            <a:endParaRPr lang="en-US"/>
          </a:p>
        </p:txBody>
      </p:sp>
    </p:spTree>
    <p:extLst>
      <p:ext uri="{BB962C8B-B14F-4D97-AF65-F5344CB8AC3E}">
        <p14:creationId xmlns:p14="http://schemas.microsoft.com/office/powerpoint/2010/main" val="2753898374"/>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a:t>
            </a:fld>
            <a:endParaRPr lang="en-US"/>
          </a:p>
        </p:txBody>
      </p:sp>
    </p:spTree>
    <p:extLst>
      <p:ext uri="{BB962C8B-B14F-4D97-AF65-F5344CB8AC3E}">
        <p14:creationId xmlns:p14="http://schemas.microsoft.com/office/powerpoint/2010/main" val="2475173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fr-FR" sz="1200" dirty="0">
                <a:solidFill>
                  <a:prstClr val="black"/>
                </a:solidFill>
              </a:rPr>
              <a:t>Exemple : Une personne souhaite vendre sa voiture. Le vendeur est libre de fixer le prix qu'il souhaite et de définir les modalités de paiement. Cependant, il ne peut pas insérer une ligne stipulant que l'acheteur ne pourra jamais revendre la voiture à une tierce personne. Une telle clause limiterait de manière excessive les droits de l'acheteur et irait à l'encontre des principes de la libre circulation des biens. La liberté contractuelle est toujours encadrée par des règles destinées à protéger les parties.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10</a:t>
            </a:fld>
            <a:endParaRPr lang="en-US"/>
          </a:p>
        </p:txBody>
      </p:sp>
    </p:spTree>
    <p:extLst>
      <p:ext uri="{BB962C8B-B14F-4D97-AF65-F5344CB8AC3E}">
        <p14:creationId xmlns:p14="http://schemas.microsoft.com/office/powerpoint/2010/main" val="2506091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11</a:t>
            </a:fld>
            <a:endParaRPr lang="en-US"/>
          </a:p>
        </p:txBody>
      </p:sp>
    </p:spTree>
    <p:extLst>
      <p:ext uri="{BB962C8B-B14F-4D97-AF65-F5344CB8AC3E}">
        <p14:creationId xmlns:p14="http://schemas.microsoft.com/office/powerpoint/2010/main" val="1505934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fr-FR" b="1" u="sng" dirty="0"/>
              <a:t>Exemple</a:t>
            </a:r>
            <a:r>
              <a:rPr lang="fr-FR" dirty="0"/>
              <a:t> : Une société de vente de voitures d'occasion propose un véhicule à un client, tout en sachant que le moteur présente un défaut majeur. Le principe de bonne foi impose au vendeur de signaler tout problème significatif pouvant affecter la sécurité ou la valeur du bien vendu. En dissimulant ce fait, il commet une faute grave, exposant la société à des poursuites.</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12</a:t>
            </a:fld>
            <a:endParaRPr lang="en-US"/>
          </a:p>
        </p:txBody>
      </p:sp>
    </p:spTree>
    <p:extLst>
      <p:ext uri="{BB962C8B-B14F-4D97-AF65-F5344CB8AC3E}">
        <p14:creationId xmlns:p14="http://schemas.microsoft.com/office/powerpoint/2010/main" val="229818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13</a:t>
            </a:fld>
            <a:endParaRPr lang="en-US"/>
          </a:p>
        </p:txBody>
      </p:sp>
    </p:spTree>
    <p:extLst>
      <p:ext uri="{BB962C8B-B14F-4D97-AF65-F5344CB8AC3E}">
        <p14:creationId xmlns:p14="http://schemas.microsoft.com/office/powerpoint/2010/main" val="2015786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fr-FR" b="1" u="sng" dirty="0"/>
              <a:t>Exemple</a:t>
            </a:r>
            <a:r>
              <a:rPr lang="fr-FR" dirty="0"/>
              <a:t> : Si un locataire signe un bail de 12 mois pour une appartement, il est tenu de payer le loyer pendant toute la durée du bail, même s’il souhaite déménager au bout de six mois. </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14</a:t>
            </a:fld>
            <a:endParaRPr lang="en-US"/>
          </a:p>
        </p:txBody>
      </p:sp>
    </p:spTree>
    <p:extLst>
      <p:ext uri="{BB962C8B-B14F-4D97-AF65-F5344CB8AC3E}">
        <p14:creationId xmlns:p14="http://schemas.microsoft.com/office/powerpoint/2010/main" val="3365735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15</a:t>
            </a:fld>
            <a:endParaRPr lang="en-US"/>
          </a:p>
        </p:txBody>
      </p:sp>
    </p:spTree>
    <p:extLst>
      <p:ext uri="{BB962C8B-B14F-4D97-AF65-F5344CB8AC3E}">
        <p14:creationId xmlns:p14="http://schemas.microsoft.com/office/powerpoint/2010/main" val="3885207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16</a:t>
            </a:fld>
            <a:endParaRPr lang="en-US"/>
          </a:p>
        </p:txBody>
      </p:sp>
    </p:spTree>
    <p:extLst>
      <p:ext uri="{BB962C8B-B14F-4D97-AF65-F5344CB8AC3E}">
        <p14:creationId xmlns:p14="http://schemas.microsoft.com/office/powerpoint/2010/main" val="4119297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fr-FR"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782080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fr-FR" sz="1200" dirty="0">
                <a:solidFill>
                  <a:prstClr val="black"/>
                </a:solidFill>
              </a:rPr>
              <a:t>Exemple : Vous êtes un entrepreneur et vous négociez un contrat important pour un approvisionnement en pétrole avec une TOTAL. </a:t>
            </a:r>
          </a:p>
          <a:p>
            <a:pPr marL="0" marR="0" lvl="0" indent="0" algn="l" defTabSz="914354" rtl="0" eaLnBrk="1" fontAlgn="auto" latinLnBrk="0" hangingPunct="1">
              <a:lnSpc>
                <a:spcPct val="100000"/>
              </a:lnSpc>
              <a:spcBef>
                <a:spcPts val="0"/>
              </a:spcBef>
              <a:spcAft>
                <a:spcPts val="0"/>
              </a:spcAft>
              <a:buClrTx/>
              <a:buSzTx/>
              <a:buFontTx/>
              <a:buNone/>
              <a:tabLst/>
              <a:defRPr/>
            </a:pPr>
            <a:r>
              <a:rPr lang="fr-FR" sz="1200" dirty="0">
                <a:solidFill>
                  <a:prstClr val="black"/>
                </a:solidFill>
              </a:rPr>
              <a:t>Tout au long des discussions, TOTAL omet délibérément de vous informer qu'elle est sur le point de vendre une partie de son activité à un concurrent, une décision qui pourrait compromettre votre partenariat. </a:t>
            </a:r>
          </a:p>
          <a:p>
            <a:pPr marL="0" marR="0" lvl="0" indent="0" algn="l" defTabSz="914354" rtl="0" eaLnBrk="1" fontAlgn="auto" latinLnBrk="0" hangingPunct="1">
              <a:lnSpc>
                <a:spcPct val="100000"/>
              </a:lnSpc>
              <a:spcBef>
                <a:spcPts val="0"/>
              </a:spcBef>
              <a:spcAft>
                <a:spcPts val="0"/>
              </a:spcAft>
              <a:buClrTx/>
              <a:buSzTx/>
              <a:buFontTx/>
              <a:buNone/>
              <a:tabLst/>
              <a:defRPr/>
            </a:pPr>
            <a:r>
              <a:rPr lang="fr-FR" sz="1200" dirty="0">
                <a:solidFill>
                  <a:prstClr val="black"/>
                </a:solidFill>
              </a:rPr>
              <a:t>Vous investissez du temps, de l’argent et des ressources importantes dans la préparation de ce contrat, convaincu de sa conclusion imminente. </a:t>
            </a:r>
          </a:p>
          <a:p>
            <a:pPr marL="0" marR="0" lvl="0" indent="0" algn="l" defTabSz="914354" rtl="0" eaLnBrk="1" fontAlgn="auto" latinLnBrk="0" hangingPunct="1">
              <a:lnSpc>
                <a:spcPct val="100000"/>
              </a:lnSpc>
              <a:spcBef>
                <a:spcPts val="0"/>
              </a:spcBef>
              <a:spcAft>
                <a:spcPts val="0"/>
              </a:spcAft>
              <a:buClrTx/>
              <a:buSzTx/>
              <a:buFontTx/>
              <a:buNone/>
              <a:tabLst/>
              <a:defRPr/>
            </a:pPr>
            <a:r>
              <a:rPr lang="fr-FR" sz="1200" dirty="0">
                <a:solidFill>
                  <a:prstClr val="black"/>
                </a:solidFill>
              </a:rPr>
              <a:t>À la dernière minute, TOTAL annule l’accord en vous révélant finalement cette information. Dans ce cas, vous seriez en droit de demander des dommages-intérêts pour les pertes subies, car TOTAL a manqué à son obligation de transparence et de bonne foi dans les négociations.</a:t>
            </a:r>
          </a:p>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18</a:t>
            </a:fld>
            <a:endParaRPr lang="en-US"/>
          </a:p>
        </p:txBody>
      </p:sp>
    </p:spTree>
    <p:extLst>
      <p:ext uri="{BB962C8B-B14F-4D97-AF65-F5344CB8AC3E}">
        <p14:creationId xmlns:p14="http://schemas.microsoft.com/office/powerpoint/2010/main" val="2441772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19</a:t>
            </a:fld>
            <a:endParaRPr lang="en-US"/>
          </a:p>
        </p:txBody>
      </p:sp>
    </p:spTree>
    <p:extLst>
      <p:ext uri="{BB962C8B-B14F-4D97-AF65-F5344CB8AC3E}">
        <p14:creationId xmlns:p14="http://schemas.microsoft.com/office/powerpoint/2010/main" val="328832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a:t>
            </a:fld>
            <a:endParaRPr lang="en-US"/>
          </a:p>
        </p:txBody>
      </p:sp>
    </p:spTree>
    <p:extLst>
      <p:ext uri="{BB962C8B-B14F-4D97-AF65-F5344CB8AC3E}">
        <p14:creationId xmlns:p14="http://schemas.microsoft.com/office/powerpoint/2010/main" val="7528901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fr-FR" sz="1200" dirty="0">
                <a:solidFill>
                  <a:prstClr val="black"/>
                </a:solidFill>
              </a:rPr>
              <a:t>Imaginons qu'une société immobilière mette en vente un immeuble au prix de 1 million d’euros. Cette offre est précise, car elle mentionne explicitement le prix, l’objet de la vente (l’immeuble), et les conditions de la transaction. Dès que cette offre est acceptée par un acheteur aux mêmes conditions, la société immobilière est liée par son engagement et ne peut plus revenir en arrière. Toute tentative de modifier ou de retirer l’offre sans raison légitime pourrait entraîner des répercussions juridiques.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20</a:t>
            </a:fld>
            <a:endParaRPr lang="en-US"/>
          </a:p>
        </p:txBody>
      </p:sp>
    </p:spTree>
    <p:extLst>
      <p:ext uri="{BB962C8B-B14F-4D97-AF65-F5344CB8AC3E}">
        <p14:creationId xmlns:p14="http://schemas.microsoft.com/office/powerpoint/2010/main" val="2237775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21</a:t>
            </a:fld>
            <a:endParaRPr lang="en-US"/>
          </a:p>
        </p:txBody>
      </p:sp>
    </p:spTree>
    <p:extLst>
      <p:ext uri="{BB962C8B-B14F-4D97-AF65-F5344CB8AC3E}">
        <p14:creationId xmlns:p14="http://schemas.microsoft.com/office/powerpoint/2010/main" val="1065492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fr-FR" sz="1200" dirty="0">
                <a:solidFill>
                  <a:prstClr val="black"/>
                </a:solidFill>
              </a:rPr>
              <a:t>Imaginons un architecte qui propose de concevoir les plans d'un nouveau complexe résidentiel pour 100 000 €. Cette proposition précise le prix, les services à fournir, et les délais. Le promoteur immobilier accepte cette offre sans condition. Dès ce moment, le contrat est formé : l'architecte est légalement tenu de livrer les plans conformément à l’accord, et le promoteur doit verser les 100 000 €. Si l'une des parties échoue à respecter ses obligations, elle pourrait être tenue responsable pour rupture de contrat, entraînant potentiellement des pénalités ou des indemnités.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22</a:t>
            </a:fld>
            <a:endParaRPr lang="en-US"/>
          </a:p>
        </p:txBody>
      </p:sp>
    </p:spTree>
    <p:extLst>
      <p:ext uri="{BB962C8B-B14F-4D97-AF65-F5344CB8AC3E}">
        <p14:creationId xmlns:p14="http://schemas.microsoft.com/office/powerpoint/2010/main" val="1077690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23</a:t>
            </a:fld>
            <a:endParaRPr lang="en-US"/>
          </a:p>
        </p:txBody>
      </p:sp>
    </p:spTree>
    <p:extLst>
      <p:ext uri="{BB962C8B-B14F-4D97-AF65-F5344CB8AC3E}">
        <p14:creationId xmlns:p14="http://schemas.microsoft.com/office/powerpoint/2010/main" val="38586827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24</a:t>
            </a:fld>
            <a:endParaRPr lang="en-US"/>
          </a:p>
        </p:txBody>
      </p:sp>
    </p:spTree>
    <p:extLst>
      <p:ext uri="{BB962C8B-B14F-4D97-AF65-F5344CB8AC3E}">
        <p14:creationId xmlns:p14="http://schemas.microsoft.com/office/powerpoint/2010/main" val="4175797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25</a:t>
            </a:fld>
            <a:endParaRPr lang="en-US"/>
          </a:p>
        </p:txBody>
      </p:sp>
    </p:spTree>
    <p:extLst>
      <p:ext uri="{BB962C8B-B14F-4D97-AF65-F5344CB8AC3E}">
        <p14:creationId xmlns:p14="http://schemas.microsoft.com/office/powerpoint/2010/main" val="7198733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26</a:t>
            </a:fld>
            <a:endParaRPr lang="en-US"/>
          </a:p>
        </p:txBody>
      </p:sp>
    </p:spTree>
    <p:extLst>
      <p:ext uri="{BB962C8B-B14F-4D97-AF65-F5344CB8AC3E}">
        <p14:creationId xmlns:p14="http://schemas.microsoft.com/office/powerpoint/2010/main" val="11682090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27</a:t>
            </a:fld>
            <a:endParaRPr lang="en-US"/>
          </a:p>
        </p:txBody>
      </p:sp>
    </p:spTree>
    <p:extLst>
      <p:ext uri="{BB962C8B-B14F-4D97-AF65-F5344CB8AC3E}">
        <p14:creationId xmlns:p14="http://schemas.microsoft.com/office/powerpoint/2010/main" val="204809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28</a:t>
            </a:fld>
            <a:endParaRPr lang="en-US"/>
          </a:p>
        </p:txBody>
      </p:sp>
    </p:spTree>
    <p:extLst>
      <p:ext uri="{BB962C8B-B14F-4D97-AF65-F5344CB8AC3E}">
        <p14:creationId xmlns:p14="http://schemas.microsoft.com/office/powerpoint/2010/main" val="2675804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29</a:t>
            </a:fld>
            <a:endParaRPr lang="en-US"/>
          </a:p>
        </p:txBody>
      </p:sp>
    </p:spTree>
    <p:extLst>
      <p:ext uri="{BB962C8B-B14F-4D97-AF65-F5344CB8AC3E}">
        <p14:creationId xmlns:p14="http://schemas.microsoft.com/office/powerpoint/2010/main" val="654880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543300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30</a:t>
            </a:fld>
            <a:endParaRPr lang="en-US"/>
          </a:p>
        </p:txBody>
      </p:sp>
    </p:spTree>
    <p:extLst>
      <p:ext uri="{BB962C8B-B14F-4D97-AF65-F5344CB8AC3E}">
        <p14:creationId xmlns:p14="http://schemas.microsoft.com/office/powerpoint/2010/main" val="14513448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31</a:t>
            </a:fld>
            <a:endParaRPr lang="en-US"/>
          </a:p>
        </p:txBody>
      </p:sp>
    </p:spTree>
    <p:extLst>
      <p:ext uri="{BB962C8B-B14F-4D97-AF65-F5344CB8AC3E}">
        <p14:creationId xmlns:p14="http://schemas.microsoft.com/office/powerpoint/2010/main" val="2732194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32</a:t>
            </a:fld>
            <a:endParaRPr lang="en-US"/>
          </a:p>
        </p:txBody>
      </p:sp>
    </p:spTree>
    <p:extLst>
      <p:ext uri="{BB962C8B-B14F-4D97-AF65-F5344CB8AC3E}">
        <p14:creationId xmlns:p14="http://schemas.microsoft.com/office/powerpoint/2010/main" val="3168139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33</a:t>
            </a:fld>
            <a:endParaRPr lang="en-US"/>
          </a:p>
        </p:txBody>
      </p:sp>
    </p:spTree>
    <p:extLst>
      <p:ext uri="{BB962C8B-B14F-4D97-AF65-F5344CB8AC3E}">
        <p14:creationId xmlns:p14="http://schemas.microsoft.com/office/powerpoint/2010/main" val="1673434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34</a:t>
            </a:fld>
            <a:endParaRPr lang="en-US"/>
          </a:p>
        </p:txBody>
      </p:sp>
    </p:spTree>
    <p:extLst>
      <p:ext uri="{BB962C8B-B14F-4D97-AF65-F5344CB8AC3E}">
        <p14:creationId xmlns:p14="http://schemas.microsoft.com/office/powerpoint/2010/main" val="25252333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35</a:t>
            </a:fld>
            <a:endParaRPr lang="en-US"/>
          </a:p>
        </p:txBody>
      </p:sp>
    </p:spTree>
    <p:extLst>
      <p:ext uri="{BB962C8B-B14F-4D97-AF65-F5344CB8AC3E}">
        <p14:creationId xmlns:p14="http://schemas.microsoft.com/office/powerpoint/2010/main" val="8405687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fr-FR" sz="1200" dirty="0">
                <a:solidFill>
                  <a:prstClr val="black"/>
                </a:solidFill>
              </a:rPr>
              <a:t>Imaginons qu'une personne achète une voiture en pensant qu'il s'agit d'une BMW M3, un modèle reconnu pour ses performances sportives et son moteur puissant. Le vendeur présente la voiture comme ayant un moteur M et faisant partie de la galaxie M3, mais après l'achat, l'acheteur découvre qu'il s'agit en réalité d'une BMW 335i Pack M performance, un modèle inférieur en termes de performance. Si l'acheteur peut prouver que cette erreur porte sur un élément essentiel du contrat (le modèle précis du véhicule) et qu'elle n'aurait jamais accepté l’achat en sachant la vérité, le contrat pourra être annulé pour erreur, et l'acheteur pourrait demander un remboursement ou des dommages-intérêts.</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36</a:t>
            </a:fld>
            <a:endParaRPr lang="en-US"/>
          </a:p>
        </p:txBody>
      </p:sp>
    </p:spTree>
    <p:extLst>
      <p:ext uri="{BB962C8B-B14F-4D97-AF65-F5344CB8AC3E}">
        <p14:creationId xmlns:p14="http://schemas.microsoft.com/office/powerpoint/2010/main" val="23545586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37</a:t>
            </a:fld>
            <a:endParaRPr lang="en-US"/>
          </a:p>
        </p:txBody>
      </p:sp>
    </p:spTree>
    <p:extLst>
      <p:ext uri="{BB962C8B-B14F-4D97-AF65-F5344CB8AC3E}">
        <p14:creationId xmlns:p14="http://schemas.microsoft.com/office/powerpoint/2010/main" val="105003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fr-FR" sz="1200" dirty="0">
                <a:solidFill>
                  <a:prstClr val="black"/>
                </a:solidFill>
              </a:rPr>
              <a:t>Un vendeur de voiture cache délibérément à un acheteur que le véhicule a été gravement accidenté, puis réparé de manière non conforme. Si l'acheteur l’avait su, il n’aurait jamais acheté la voiture. Cette dissimulation intentionnelle constitue un dol, et l'acheteur peut demander l’annulation du contrat, ainsi que des dommages-intérêts pour réparer le préjudice subi.</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38</a:t>
            </a:fld>
            <a:endParaRPr lang="en-US"/>
          </a:p>
        </p:txBody>
      </p:sp>
    </p:spTree>
    <p:extLst>
      <p:ext uri="{BB962C8B-B14F-4D97-AF65-F5344CB8AC3E}">
        <p14:creationId xmlns:p14="http://schemas.microsoft.com/office/powerpoint/2010/main" val="26485199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39</a:t>
            </a:fld>
            <a:endParaRPr lang="en-US"/>
          </a:p>
        </p:txBody>
      </p:sp>
    </p:spTree>
    <p:extLst>
      <p:ext uri="{BB962C8B-B14F-4D97-AF65-F5344CB8AC3E}">
        <p14:creationId xmlns:p14="http://schemas.microsoft.com/office/powerpoint/2010/main" val="3562977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4</a:t>
            </a:fld>
            <a:endParaRPr lang="en-US"/>
          </a:p>
        </p:txBody>
      </p:sp>
    </p:spTree>
    <p:extLst>
      <p:ext uri="{BB962C8B-B14F-4D97-AF65-F5344CB8AC3E}">
        <p14:creationId xmlns:p14="http://schemas.microsoft.com/office/powerpoint/2010/main" val="117351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dirty="0">
                <a:solidFill>
                  <a:prstClr val="black"/>
                </a:solidFill>
              </a:rPr>
              <a:t>Jean Baptiste </a:t>
            </a:r>
            <a:r>
              <a:rPr lang="en-US" sz="1200" dirty="0" err="1">
                <a:solidFill>
                  <a:prstClr val="black"/>
                </a:solidFill>
              </a:rPr>
              <a:t>vendeur</a:t>
            </a:r>
            <a:r>
              <a:rPr lang="en-US" sz="1200" dirty="0">
                <a:solidFill>
                  <a:prstClr val="black"/>
                </a:solidFill>
              </a:rPr>
              <a:t> de </a:t>
            </a:r>
            <a:r>
              <a:rPr lang="en-US" sz="1200" dirty="0" err="1">
                <a:solidFill>
                  <a:prstClr val="black"/>
                </a:solidFill>
              </a:rPr>
              <a:t>chauffe</a:t>
            </a:r>
            <a:r>
              <a:rPr lang="en-US" sz="1200" dirty="0">
                <a:solidFill>
                  <a:prstClr val="black"/>
                </a:solidFill>
              </a:rPr>
              <a:t> eaux qui force les </a:t>
            </a:r>
            <a:r>
              <a:rPr lang="en-US" sz="1200" dirty="0" err="1">
                <a:solidFill>
                  <a:prstClr val="black"/>
                </a:solidFill>
              </a:rPr>
              <a:t>mamies</a:t>
            </a:r>
            <a:r>
              <a:rPr lang="en-US" sz="1200" dirty="0">
                <a:solidFill>
                  <a:prstClr val="black"/>
                </a:solidFill>
              </a:rPr>
              <a:t> a </a:t>
            </a:r>
            <a:r>
              <a:rPr lang="en-US" sz="1200" dirty="0" err="1">
                <a:solidFill>
                  <a:prstClr val="black"/>
                </a:solidFill>
              </a:rPr>
              <a:t>acheter</a:t>
            </a:r>
            <a:r>
              <a:rPr lang="en-US" sz="1200" dirty="0">
                <a:solidFill>
                  <a:prstClr val="black"/>
                </a:solidFill>
              </a:rPr>
              <a:t> </a:t>
            </a:r>
            <a:r>
              <a:rPr lang="en-US" sz="1200" dirty="0" err="1">
                <a:solidFill>
                  <a:prstClr val="black"/>
                </a:solidFill>
              </a:rPr>
              <a:t>ses</a:t>
            </a:r>
            <a:r>
              <a:rPr lang="en-US" sz="1200" dirty="0">
                <a:solidFill>
                  <a:prstClr val="black"/>
                </a:solidFill>
              </a:rPr>
              <a:t> </a:t>
            </a:r>
            <a:r>
              <a:rPr lang="en-US" sz="1200" dirty="0" err="1">
                <a:solidFill>
                  <a:prstClr val="black"/>
                </a:solidFill>
              </a:rPr>
              <a:t>produits</a:t>
            </a:r>
            <a:r>
              <a:rPr lang="en-US" sz="1200" dirty="0">
                <a:solidFill>
                  <a:prstClr val="black"/>
                </a:solidFill>
              </a:rPr>
              <a:t> </a:t>
            </a:r>
            <a:r>
              <a:rPr lang="en-US" sz="1200" dirty="0" err="1">
                <a:solidFill>
                  <a:prstClr val="black"/>
                </a:solidFill>
              </a:rPr>
              <a:t>en</a:t>
            </a:r>
            <a:r>
              <a:rPr lang="en-US" sz="1200" dirty="0">
                <a:solidFill>
                  <a:prstClr val="black"/>
                </a:solidFill>
              </a:rPr>
              <a:t> les </a:t>
            </a:r>
            <a:r>
              <a:rPr lang="en-US" sz="1200" dirty="0" err="1">
                <a:solidFill>
                  <a:prstClr val="black"/>
                </a:solidFill>
              </a:rPr>
              <a:t>menacant</a:t>
            </a:r>
            <a:r>
              <a:rPr lang="en-US" sz="1200" dirty="0">
                <a:solidFill>
                  <a:prstClr val="black"/>
                </a:solidFill>
              </a:rPr>
              <a:t> de </a:t>
            </a:r>
            <a:r>
              <a:rPr lang="en-US" sz="1200" dirty="0" err="1">
                <a:solidFill>
                  <a:prstClr val="black"/>
                </a:solidFill>
              </a:rPr>
              <a:t>venir</a:t>
            </a:r>
            <a:r>
              <a:rPr lang="en-US" sz="1200" dirty="0">
                <a:solidFill>
                  <a:prstClr val="black"/>
                </a:solidFill>
              </a:rPr>
              <a:t> les </a:t>
            </a:r>
            <a:r>
              <a:rPr lang="en-US" sz="1200" dirty="0" err="1">
                <a:solidFill>
                  <a:prstClr val="black"/>
                </a:solidFill>
              </a:rPr>
              <a:t>frapper</a:t>
            </a:r>
            <a:r>
              <a:rPr lang="en-US" sz="1200" dirty="0">
                <a:solidFill>
                  <a:prstClr val="black"/>
                </a:solidFill>
              </a:rPr>
              <a:t>.</a:t>
            </a:r>
          </a:p>
        </p:txBody>
      </p:sp>
      <p:sp>
        <p:nvSpPr>
          <p:cNvPr id="4" name="Slide Number Placeholder 3"/>
          <p:cNvSpPr>
            <a:spLocks noGrp="1"/>
          </p:cNvSpPr>
          <p:nvPr>
            <p:ph type="sldNum" sz="quarter" idx="10"/>
          </p:nvPr>
        </p:nvSpPr>
        <p:spPr/>
        <p:txBody>
          <a:bodyPr/>
          <a:lstStyle/>
          <a:p>
            <a:fld id="{2CA3AB2B-189A-4C92-A457-C6A3833631A7}" type="slidenum">
              <a:rPr lang="en-US" smtClean="0"/>
              <a:pPr/>
              <a:t>40</a:t>
            </a:fld>
            <a:endParaRPr lang="en-US"/>
          </a:p>
        </p:txBody>
      </p:sp>
    </p:spTree>
    <p:extLst>
      <p:ext uri="{BB962C8B-B14F-4D97-AF65-F5344CB8AC3E}">
        <p14:creationId xmlns:p14="http://schemas.microsoft.com/office/powerpoint/2010/main" val="39450486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41</a:t>
            </a:fld>
            <a:endParaRPr lang="en-US"/>
          </a:p>
        </p:txBody>
      </p:sp>
    </p:spTree>
    <p:extLst>
      <p:ext uri="{BB962C8B-B14F-4D97-AF65-F5344CB8AC3E}">
        <p14:creationId xmlns:p14="http://schemas.microsoft.com/office/powerpoint/2010/main" val="197562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42</a:t>
            </a:fld>
            <a:endParaRPr lang="en-US"/>
          </a:p>
        </p:txBody>
      </p:sp>
    </p:spTree>
    <p:extLst>
      <p:ext uri="{BB962C8B-B14F-4D97-AF65-F5344CB8AC3E}">
        <p14:creationId xmlns:p14="http://schemas.microsoft.com/office/powerpoint/2010/main" val="1831981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43</a:t>
            </a:fld>
            <a:endParaRPr lang="en-US"/>
          </a:p>
        </p:txBody>
      </p:sp>
    </p:spTree>
    <p:extLst>
      <p:ext uri="{BB962C8B-B14F-4D97-AF65-F5344CB8AC3E}">
        <p14:creationId xmlns:p14="http://schemas.microsoft.com/office/powerpoint/2010/main" val="4182828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44</a:t>
            </a:fld>
            <a:endParaRPr lang="en-US"/>
          </a:p>
        </p:txBody>
      </p:sp>
    </p:spTree>
    <p:extLst>
      <p:ext uri="{BB962C8B-B14F-4D97-AF65-F5344CB8AC3E}">
        <p14:creationId xmlns:p14="http://schemas.microsoft.com/office/powerpoint/2010/main" val="40068766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45</a:t>
            </a:fld>
            <a:endParaRPr lang="en-US"/>
          </a:p>
        </p:txBody>
      </p:sp>
    </p:spTree>
    <p:extLst>
      <p:ext uri="{BB962C8B-B14F-4D97-AF65-F5344CB8AC3E}">
        <p14:creationId xmlns:p14="http://schemas.microsoft.com/office/powerpoint/2010/main" val="3529936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fr-FR" sz="1200" dirty="0">
                <a:solidFill>
                  <a:prstClr val="black"/>
                </a:solidFill>
              </a:rPr>
              <a:t>Imaginons que vous concluez un contrat avec un détective privé pour espionner illégalement un concurrent commercial. Ici, l'objet du contrat pourrait être la prestation de service d'un détective privé, mais la cause du contrat (la raison pour laquelle il est conclu) est illicite, car elle vise une activité illégale (violation de la vie privée). Le contrat serait donc annulé pour cause illicite, même si l'objet (le travail du détective) semble licite.</a:t>
            </a:r>
            <a:endParaRPr lang="en-US" sz="1200" dirty="0">
              <a:solidFill>
                <a:prstClr val="black"/>
              </a:solidFill>
            </a:endParaRPr>
          </a:p>
        </p:txBody>
      </p:sp>
      <p:sp>
        <p:nvSpPr>
          <p:cNvPr id="4" name="Slide Number Placeholder 3"/>
          <p:cNvSpPr>
            <a:spLocks noGrp="1"/>
          </p:cNvSpPr>
          <p:nvPr>
            <p:ph type="sldNum" sz="quarter" idx="10"/>
          </p:nvPr>
        </p:nvSpPr>
        <p:spPr/>
        <p:txBody>
          <a:bodyPr/>
          <a:lstStyle/>
          <a:p>
            <a:fld id="{2CA3AB2B-189A-4C92-A457-C6A3833631A7}" type="slidenum">
              <a:rPr lang="en-US" smtClean="0"/>
              <a:pPr/>
              <a:t>46</a:t>
            </a:fld>
            <a:endParaRPr lang="en-US"/>
          </a:p>
        </p:txBody>
      </p:sp>
    </p:spTree>
    <p:extLst>
      <p:ext uri="{BB962C8B-B14F-4D97-AF65-F5344CB8AC3E}">
        <p14:creationId xmlns:p14="http://schemas.microsoft.com/office/powerpoint/2010/main" val="7492837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47</a:t>
            </a:fld>
            <a:endParaRPr lang="en-US"/>
          </a:p>
        </p:txBody>
      </p:sp>
    </p:spTree>
    <p:extLst>
      <p:ext uri="{BB962C8B-B14F-4D97-AF65-F5344CB8AC3E}">
        <p14:creationId xmlns:p14="http://schemas.microsoft.com/office/powerpoint/2010/main" val="805235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5</a:t>
            </a:fld>
            <a:endParaRPr lang="en-US"/>
          </a:p>
        </p:txBody>
      </p:sp>
    </p:spTree>
    <p:extLst>
      <p:ext uri="{BB962C8B-B14F-4D97-AF65-F5344CB8AC3E}">
        <p14:creationId xmlns:p14="http://schemas.microsoft.com/office/powerpoint/2010/main" val="1884149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6</a:t>
            </a:fld>
            <a:endParaRPr lang="en-US"/>
          </a:p>
        </p:txBody>
      </p:sp>
    </p:spTree>
    <p:extLst>
      <p:ext uri="{BB962C8B-B14F-4D97-AF65-F5344CB8AC3E}">
        <p14:creationId xmlns:p14="http://schemas.microsoft.com/office/powerpoint/2010/main" val="4285558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3641194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lang="en-US" sz="1200">
                <a:solidFill>
                  <a:prstClr val="black"/>
                </a:solidFill>
              </a:rPr>
              <a:t>© Copyright Showeet.com – Free PowerPoint Templates</a:t>
            </a:r>
          </a:p>
        </p:txBody>
      </p:sp>
      <p:sp>
        <p:nvSpPr>
          <p:cNvPr id="4" name="Slide Number Placeholder 3"/>
          <p:cNvSpPr>
            <a:spLocks noGrp="1"/>
          </p:cNvSpPr>
          <p:nvPr>
            <p:ph type="sldNum" sz="quarter" idx="10"/>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243921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3080400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7" name="Freeform: Shape 36"/>
          <p:cNvSpPr/>
          <p:nvPr userDrawn="1"/>
        </p:nvSpPr>
        <p:spPr>
          <a:xfrm>
            <a:off x="4064000" y="3200400"/>
            <a:ext cx="8128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35"/>
          <p:cNvSpPr>
            <a:spLocks noGrp="1"/>
          </p:cNvSpPr>
          <p:nvPr>
            <p:ph type="pic" sz="quarter" idx="13"/>
          </p:nvPr>
        </p:nvSpPr>
        <p:spPr>
          <a:xfrm>
            <a:off x="0" y="1371600"/>
            <a:ext cx="8129016"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8000 w 8129016"/>
              <a:gd name="connsiteY3" fmla="*/ 1828800 h 3657600"/>
              <a:gd name="connsiteX4" fmla="*/ 4064000 w 8129016"/>
              <a:gd name="connsiteY4" fmla="*/ 1828800 h 3657600"/>
              <a:gd name="connsiteX5" fmla="*/ 4064000 w 8129016"/>
              <a:gd name="connsiteY5" fmla="*/ 3657600 h 3657600"/>
              <a:gd name="connsiteX6" fmla="*/ 0 w 8129016"/>
              <a:gd name="connsiteY6"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9016" h="3657600">
                <a:moveTo>
                  <a:pt x="0" y="0"/>
                </a:moveTo>
                <a:lnTo>
                  <a:pt x="8129016" y="0"/>
                </a:lnTo>
                <a:lnTo>
                  <a:pt x="8129016" y="1828800"/>
                </a:lnTo>
                <a:lnTo>
                  <a:pt x="8128000" y="1828800"/>
                </a:lnTo>
                <a:lnTo>
                  <a:pt x="4064000" y="18288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9" name="Rectangle 8"/>
          <p:cNvSpPr/>
          <p:nvPr userDrawn="1"/>
        </p:nvSpPr>
        <p:spPr>
          <a:xfrm>
            <a:off x="8128000" y="1371600"/>
            <a:ext cx="4064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064000" y="5029200"/>
            <a:ext cx="40640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8128000" y="5029200"/>
            <a:ext cx="40640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64000" y="3225452"/>
            <a:ext cx="8128000" cy="1067644"/>
          </a:xfrm>
          <a:prstGeom prst="rect">
            <a:avLst/>
          </a:prstGeom>
        </p:spPr>
        <p:txBody>
          <a:bodyPr lIns="274320" rIns="457200" anchor="b">
            <a:noAutofit/>
          </a:bodyPr>
          <a:lstStyle>
            <a:lvl1pPr algn="l">
              <a:defRPr sz="4400" b="1">
                <a:solidFill>
                  <a:schemeClr val="bg1"/>
                </a:solidFill>
              </a:defRPr>
            </a:lvl1pPr>
          </a:lstStyle>
          <a:p>
            <a:r>
              <a:rPr lang="en-US"/>
              <a:t>Click to edit Master title style</a:t>
            </a:r>
          </a:p>
        </p:txBody>
      </p:sp>
      <p:sp>
        <p:nvSpPr>
          <p:cNvPr id="4" name="Date Placeholder 3"/>
          <p:cNvSpPr>
            <a:spLocks noGrp="1"/>
          </p:cNvSpPr>
          <p:nvPr>
            <p:ph type="dt" sz="half" idx="10"/>
          </p:nvPr>
        </p:nvSpPr>
        <p:spPr>
          <a:xfrm>
            <a:off x="8128000" y="6356349"/>
            <a:ext cx="4064000" cy="365125"/>
          </a:xfrm>
          <a:prstGeom prst="rect">
            <a:avLst/>
          </a:prstGeom>
        </p:spPr>
        <p:txBody>
          <a:bodyPr rIns="457200"/>
          <a:lstStyle>
            <a:lvl1pPr algn="ct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0" y="6356350"/>
            <a:ext cx="4064000" cy="365125"/>
          </a:xfrm>
          <a:prstGeom prst="rect">
            <a:avLst/>
          </a:prstGeom>
        </p:spPr>
        <p:txBody>
          <a:bodyPr/>
          <a:lstStyle>
            <a:lvl1pP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4064000" y="6356350"/>
            <a:ext cx="4064000" cy="365125"/>
          </a:xfrm>
          <a:prstGeom prst="rect">
            <a:avLst/>
          </a:prstGeom>
        </p:spPr>
        <p:txBody>
          <a:bodyPr/>
          <a:lstStyle>
            <a:lvl1pPr algn="ctr">
              <a:defRPr>
                <a:solidFill>
                  <a:schemeClr val="bg2">
                    <a:lumMod val="50000"/>
                  </a:schemeClr>
                </a:solidFill>
              </a:defRPr>
            </a:lvl1pPr>
          </a:lstStyle>
          <a:p>
            <a:fld id="{FC1CF07D-8B3F-4D32-B059-0039CEA46DB1}" type="slidenum">
              <a:rPr lang="en-US" smtClean="0"/>
              <a:pPr/>
              <a:t>‹N°›</a:t>
            </a:fld>
            <a:endParaRPr lang="en-US"/>
          </a:p>
        </p:txBody>
      </p:sp>
      <p:sp>
        <p:nvSpPr>
          <p:cNvPr id="3" name="Subtitle 2"/>
          <p:cNvSpPr>
            <a:spLocks noGrp="1"/>
          </p:cNvSpPr>
          <p:nvPr>
            <p:ph type="subTitle" idx="1"/>
          </p:nvPr>
        </p:nvSpPr>
        <p:spPr>
          <a:xfrm>
            <a:off x="4064000" y="4323604"/>
            <a:ext cx="8128000" cy="407890"/>
          </a:xfrm>
          <a:prstGeom prst="rect">
            <a:avLst/>
          </a:prstGeom>
        </p:spPr>
        <p:txBody>
          <a:bodyPr lIns="274320"/>
          <a:lstStyle>
            <a:lvl1pPr marL="0" indent="0" algn="l">
              <a:buNone/>
              <a:defRPr sz="24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080154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ransition Slide 8">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4">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08350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ransition Slide 9">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3">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05782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ition Slide 10">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3">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7790123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ransition Slide 11">
    <p:bg>
      <p:bgPr>
        <a:solidFill>
          <a:schemeClr val="tx2"/>
        </a:solidFill>
        <a:effectLst/>
      </p:bgPr>
    </p:bg>
    <p:spTree>
      <p:nvGrpSpPr>
        <p:cNvPr id="1" name=""/>
        <p:cNvGrpSpPr/>
        <p:nvPr/>
      </p:nvGrpSpPr>
      <p:grpSpPr>
        <a:xfrm>
          <a:off x="0" y="0"/>
          <a:ext cx="0" cy="0"/>
          <a:chOff x="0" y="0"/>
          <a:chExt cx="0" cy="0"/>
        </a:xfrm>
      </p:grpSpPr>
      <p:sp>
        <p:nvSpPr>
          <p:cNvPr id="38" name="Title 1"/>
          <p:cNvSpPr>
            <a:spLocks noGrp="1"/>
          </p:cNvSpPr>
          <p:nvPr>
            <p:ph type="ctrTitle"/>
          </p:nvPr>
        </p:nvSpPr>
        <p:spPr>
          <a:xfrm>
            <a:off x="3287688" y="4074661"/>
            <a:ext cx="8434459" cy="1067644"/>
          </a:xfrm>
          <a:prstGeom prst="rect">
            <a:avLst/>
          </a:prstGeom>
        </p:spPr>
        <p:txBody>
          <a:bodyPr lIns="274320" rIns="0" anchor="b">
            <a:noAutofit/>
          </a:bodyPr>
          <a:lstStyle>
            <a:lvl1pPr algn="l">
              <a:defRPr sz="54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3287688" y="5172813"/>
            <a:ext cx="8434459" cy="480131"/>
          </a:xfrm>
          <a:prstGeom prst="rect">
            <a:avLst/>
          </a:prstGeom>
        </p:spPr>
        <p:txBody>
          <a:bodyPr wrap="square" lIns="274320" rIns="0">
            <a:spAutoFit/>
          </a:bodyPr>
          <a:lstStyle>
            <a:lvl1pPr marL="0" indent="0" algn="l">
              <a:buNone/>
              <a:defRPr sz="2800">
                <a:solidFill>
                  <a:schemeClr val="tx2">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p:cNvSpPr/>
          <p:nvPr userDrawn="1"/>
        </p:nvSpPr>
        <p:spPr>
          <a:xfrm rot="5400000">
            <a:off x="-267349" y="4414555"/>
            <a:ext cx="1674590" cy="1139894"/>
          </a:xfrm>
          <a:custGeom>
            <a:avLst/>
            <a:gdLst>
              <a:gd name="connsiteX0" fmla="*/ 0 w 1674590"/>
              <a:gd name="connsiteY0" fmla="*/ 1139893 h 1139894"/>
              <a:gd name="connsiteX1" fmla="*/ 824542 w 1674590"/>
              <a:gd name="connsiteY1" fmla="*/ 0 h 1139894"/>
              <a:gd name="connsiteX2" fmla="*/ 1674590 w 1674590"/>
              <a:gd name="connsiteY2" fmla="*/ 1139894 h 1139894"/>
            </a:gdLst>
            <a:ahLst/>
            <a:cxnLst>
              <a:cxn ang="0">
                <a:pos x="connsiteX0" y="connsiteY0"/>
              </a:cxn>
              <a:cxn ang="0">
                <a:pos x="connsiteX1" y="connsiteY1"/>
              </a:cxn>
              <a:cxn ang="0">
                <a:pos x="connsiteX2" y="connsiteY2"/>
              </a:cxn>
            </a:cxnLst>
            <a:rect l="l" t="t" r="r" b="b"/>
            <a:pathLst>
              <a:path w="1674590" h="1139894">
                <a:moveTo>
                  <a:pt x="0" y="1139893"/>
                </a:moveTo>
                <a:lnTo>
                  <a:pt x="824542" y="0"/>
                </a:lnTo>
                <a:lnTo>
                  <a:pt x="1674590" y="11398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3"/>
          </p:nvPr>
        </p:nvSpPr>
        <p:spPr>
          <a:xfrm>
            <a:off x="1" y="0"/>
            <a:ext cx="7806889" cy="4723331"/>
          </a:xfrm>
          <a:custGeom>
            <a:avLst/>
            <a:gdLst>
              <a:gd name="connsiteX0" fmla="*/ 0 w 7806889"/>
              <a:gd name="connsiteY0" fmla="*/ 0 h 4723331"/>
              <a:gd name="connsiteX1" fmla="*/ 7806889 w 7806889"/>
              <a:gd name="connsiteY1" fmla="*/ 0 h 4723331"/>
              <a:gd name="connsiteX2" fmla="*/ 1473016 w 7806889"/>
              <a:gd name="connsiteY2" fmla="*/ 4723331 h 4723331"/>
              <a:gd name="connsiteX3" fmla="*/ 0 w 7806889"/>
              <a:gd name="connsiteY3" fmla="*/ 3657825 h 4723331"/>
            </a:gdLst>
            <a:ahLst/>
            <a:cxnLst>
              <a:cxn ang="0">
                <a:pos x="connsiteX0" y="connsiteY0"/>
              </a:cxn>
              <a:cxn ang="0">
                <a:pos x="connsiteX1" y="connsiteY1"/>
              </a:cxn>
              <a:cxn ang="0">
                <a:pos x="connsiteX2" y="connsiteY2"/>
              </a:cxn>
              <a:cxn ang="0">
                <a:pos x="connsiteX3" y="connsiteY3"/>
              </a:cxn>
            </a:cxnLst>
            <a:rect l="l" t="t" r="r" b="b"/>
            <a:pathLst>
              <a:path w="7806889" h="4723331">
                <a:moveTo>
                  <a:pt x="0" y="0"/>
                </a:moveTo>
                <a:lnTo>
                  <a:pt x="7806889" y="0"/>
                </a:lnTo>
                <a:lnTo>
                  <a:pt x="1473016" y="4723331"/>
                </a:lnTo>
                <a:lnTo>
                  <a:pt x="0" y="3657825"/>
                </a:lnTo>
                <a:close/>
              </a:path>
            </a:pathLst>
          </a:custGeom>
        </p:spPr>
        <p:txBody>
          <a:bodyPr wrap="square">
            <a:noAutofit/>
          </a:bodyPr>
          <a:lstStyle/>
          <a:p>
            <a:endParaRPr lang="en-US"/>
          </a:p>
        </p:txBody>
      </p:sp>
      <p:sp>
        <p:nvSpPr>
          <p:cNvPr id="14" name="Freeform: Shape 13"/>
          <p:cNvSpPr/>
          <p:nvPr userDrawn="1"/>
        </p:nvSpPr>
        <p:spPr>
          <a:xfrm rot="10800000" flipV="1">
            <a:off x="0" y="5213253"/>
            <a:ext cx="3747554"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569946" y="6356349"/>
            <a:ext cx="1931877" cy="365125"/>
          </a:xfrm>
          <a:prstGeom prst="rect">
            <a:avLst/>
          </a:prstGeom>
        </p:spPr>
        <p:txBody>
          <a:bodyPr lIns="0" rIns="0"/>
          <a:lstStyle>
            <a:lvl1pPr algn="ctr">
              <a:defRPr>
                <a:solidFill>
                  <a:schemeClr val="bg2">
                    <a:lumMod val="50000"/>
                  </a:schemeClr>
                </a:solidFill>
              </a:defRPr>
            </a:lvl1pPr>
          </a:lstStyle>
          <a:p>
            <a:r>
              <a:rPr lang="en-US"/>
              <a:t>Your Date Here</a:t>
            </a:r>
          </a:p>
        </p:txBody>
      </p:sp>
      <p:sp>
        <p:nvSpPr>
          <p:cNvPr id="41" name="Footer Placeholder 4"/>
          <p:cNvSpPr>
            <a:spLocks noGrp="1"/>
          </p:cNvSpPr>
          <p:nvPr>
            <p:ph type="ftr" sz="quarter" idx="12"/>
          </p:nvPr>
        </p:nvSpPr>
        <p:spPr>
          <a:xfrm>
            <a:off x="3747555"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
        <p:nvSpPr>
          <p:cNvPr id="17" name="Slide Number Placeholder 5"/>
          <p:cNvSpPr>
            <a:spLocks noGrp="1"/>
          </p:cNvSpPr>
          <p:nvPr>
            <p:ph type="sldNum" sz="quarter" idx="15"/>
          </p:nvPr>
        </p:nvSpPr>
        <p:spPr>
          <a:xfrm>
            <a:off x="10856835" y="6356350"/>
            <a:ext cx="865312" cy="365125"/>
          </a:xfrm>
          <a:prstGeom prst="rect">
            <a:avLst/>
          </a:prstGeom>
        </p:spPr>
        <p:txBody>
          <a:bodyPr/>
          <a:lstStyle>
            <a:lvl1pPr>
              <a:defRPr>
                <a:solidFill>
                  <a:schemeClr val="bg2">
                    <a:lumMod val="75000"/>
                  </a:schemeClr>
                </a:solidFill>
              </a:defRPr>
            </a:lvl1pPr>
          </a:lstStyle>
          <a:p>
            <a:fld id="{FC1CF07D-8B3F-4D32-B059-0039CEA46DB1}" type="slidenum">
              <a:rPr lang="en-US" smtClean="0"/>
              <a:pPr/>
              <a:t>‹N°›</a:t>
            </a:fld>
            <a:endParaRPr lang="en-US"/>
          </a:p>
        </p:txBody>
      </p:sp>
    </p:spTree>
    <p:extLst>
      <p:ext uri="{BB962C8B-B14F-4D97-AF65-F5344CB8AC3E}">
        <p14:creationId xmlns:p14="http://schemas.microsoft.com/office/powerpoint/2010/main" val="73813139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lIns="0">
            <a:normAutofit/>
          </a:bodyPr>
          <a:lstStyle>
            <a:lvl1pPr>
              <a:spcAft>
                <a:spcPts val="1200"/>
              </a:spcAft>
              <a:defRPr sz="4000">
                <a:solidFill>
                  <a:schemeClr val="accent3"/>
                </a:solidFill>
                <a:latin typeface="+mj-lt"/>
              </a:defRPr>
            </a:lvl1pPr>
            <a:lvl2pPr>
              <a:spcAft>
                <a:spcPts val="1200"/>
              </a:spcAft>
              <a:defRPr sz="3600">
                <a:solidFill>
                  <a:schemeClr val="accent3"/>
                </a:solidFill>
                <a:latin typeface="+mj-lt"/>
              </a:defRPr>
            </a:lvl2pPr>
            <a:lvl3pPr>
              <a:spcAft>
                <a:spcPts val="1200"/>
              </a:spcAft>
              <a:defRPr sz="3200">
                <a:solidFill>
                  <a:schemeClr val="accent3"/>
                </a:solidFill>
                <a:latin typeface="+mj-lt"/>
              </a:defRPr>
            </a:lvl3pPr>
            <a:lvl4pPr>
              <a:spcAft>
                <a:spcPts val="1200"/>
              </a:spcAft>
              <a:defRPr sz="2800">
                <a:solidFill>
                  <a:schemeClr val="accent3"/>
                </a:solidFill>
                <a:latin typeface="+mj-lt"/>
              </a:defRPr>
            </a:lvl4pPr>
            <a:lvl5pPr>
              <a:spcAft>
                <a:spcPts val="1200"/>
              </a:spcAft>
              <a:defRPr sz="2800">
                <a:solidFill>
                  <a:schemeClr val="accent3"/>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7796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4633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Description">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8" name="Text Placeholder 8"/>
          <p:cNvSpPr>
            <a:spLocks noGrp="1"/>
          </p:cNvSpPr>
          <p:nvPr>
            <p:ph type="body" sz="quarter" idx="13" hasCustomPrompt="1"/>
          </p:nvPr>
        </p:nvSpPr>
        <p:spPr>
          <a:xfrm>
            <a:off x="838200" y="5589240"/>
            <a:ext cx="10515600" cy="626368"/>
          </a:xfrm>
          <a:prstGeom prst="rect">
            <a:avLst/>
          </a:prstGeom>
        </p:spPr>
        <p:txBody>
          <a:bodyPr anchor="b"/>
          <a:lstStyle>
            <a:lvl1pPr>
              <a:defRPr>
                <a:solidFill>
                  <a:schemeClr val="accent1"/>
                </a:solidFill>
              </a:defRPr>
            </a:lvl1pPr>
            <a:lvl2pPr>
              <a:defRPr>
                <a:solidFill>
                  <a:schemeClr val="tx1">
                    <a:lumMod val="65000"/>
                    <a:lumOff val="35000"/>
                  </a:schemeClr>
                </a:solidFill>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spcBef>
                <a:spcPts val="1200"/>
              </a:spcBef>
            </a:pPr>
            <a:r>
              <a:rPr lang="en-US"/>
              <a:t>Insert a short description here</a:t>
            </a:r>
          </a:p>
        </p:txBody>
      </p:sp>
    </p:spTree>
    <p:extLst>
      <p:ext uri="{BB962C8B-B14F-4D97-AF65-F5344CB8AC3E}">
        <p14:creationId xmlns:p14="http://schemas.microsoft.com/office/powerpoint/2010/main" val="32430842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tx2"/>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bg2">
                    <a:lumMod val="7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accent2"/>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sz="half" idx="1"/>
          </p:nvPr>
        </p:nvSpPr>
        <p:spPr>
          <a:xfrm>
            <a:off x="838200" y="1825625"/>
            <a:ext cx="5041776" cy="4351338"/>
          </a:xfrm>
          <a:prstGeom prst="rect">
            <a:avLst/>
          </a:prstGeom>
        </p:spPr>
        <p:txBody>
          <a:bodyPr vert="horz" lIns="0" tIns="45720" rIns="91440" bIns="45720" rtlCol="0">
            <a:normAutofit/>
          </a:bodyPr>
          <a:lstStyle>
            <a:lvl1pPr>
              <a:spcAft>
                <a:spcPts val="1800"/>
              </a:spcAft>
              <a:defRPr lang="en-US" sz="3200">
                <a:solidFill>
                  <a:schemeClr val="accent3"/>
                </a:solidFill>
                <a:latin typeface="+mj-lt"/>
              </a:defRPr>
            </a:lvl1pPr>
            <a:lvl2pPr>
              <a:spcAft>
                <a:spcPts val="1800"/>
              </a:spcAft>
              <a:defRPr lang="en-US" sz="2800">
                <a:solidFill>
                  <a:schemeClr val="accent3"/>
                </a:solidFill>
                <a:latin typeface="+mj-lt"/>
              </a:defRPr>
            </a:lvl2pPr>
            <a:lvl3pPr>
              <a:spcAft>
                <a:spcPts val="1800"/>
              </a:spcAft>
              <a:defRPr lang="en-US" sz="2400">
                <a:solidFill>
                  <a:schemeClr val="accent3"/>
                </a:solidFill>
                <a:latin typeface="+mj-lt"/>
              </a:defRPr>
            </a:lvl3pPr>
            <a:lvl4pPr>
              <a:spcAft>
                <a:spcPts val="1800"/>
              </a:spcAft>
              <a:defRPr lang="en-US" sz="2000">
                <a:solidFill>
                  <a:schemeClr val="accent3"/>
                </a:solidFill>
                <a:latin typeface="+mj-lt"/>
              </a:defRPr>
            </a:lvl4pPr>
            <a:lvl5pPr>
              <a:spcAft>
                <a:spcPts val="1800"/>
              </a:spcAft>
              <a:defRPr lang="en-US" sz="2000">
                <a:solidFill>
                  <a:schemeClr val="accent3"/>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p:cNvSpPr>
            <a:spLocks noGrp="1"/>
          </p:cNvSpPr>
          <p:nvPr>
            <p:ph sz="half" idx="2"/>
          </p:nvPr>
        </p:nvSpPr>
        <p:spPr>
          <a:xfrm>
            <a:off x="6312024" y="1825625"/>
            <a:ext cx="5041776" cy="4351338"/>
          </a:xfrm>
          <a:prstGeom prst="rect">
            <a:avLst/>
          </a:prstGeom>
        </p:spPr>
        <p:txBody>
          <a:bodyPr vert="horz" lIns="0" tIns="45720" rIns="91440" bIns="45720" rtlCol="0">
            <a:normAutofit/>
          </a:bodyPr>
          <a:lstStyle>
            <a:lvl1pPr>
              <a:spcAft>
                <a:spcPts val="1800"/>
              </a:spcAft>
              <a:defRPr lang="en-US" sz="3200">
                <a:solidFill>
                  <a:schemeClr val="accent3"/>
                </a:solidFill>
                <a:latin typeface="+mj-lt"/>
              </a:defRPr>
            </a:lvl1pPr>
            <a:lvl2pPr>
              <a:spcAft>
                <a:spcPts val="1800"/>
              </a:spcAft>
              <a:defRPr lang="en-US" sz="2800">
                <a:solidFill>
                  <a:schemeClr val="accent3"/>
                </a:solidFill>
                <a:latin typeface="+mj-lt"/>
              </a:defRPr>
            </a:lvl2pPr>
            <a:lvl3pPr>
              <a:spcAft>
                <a:spcPts val="1800"/>
              </a:spcAft>
              <a:defRPr lang="en-US" sz="2400">
                <a:solidFill>
                  <a:schemeClr val="accent3"/>
                </a:solidFill>
                <a:latin typeface="+mj-lt"/>
              </a:defRPr>
            </a:lvl3pPr>
            <a:lvl4pPr>
              <a:spcAft>
                <a:spcPts val="1800"/>
              </a:spcAft>
              <a:defRPr lang="en-US" sz="2000">
                <a:solidFill>
                  <a:schemeClr val="accent3"/>
                </a:solidFill>
                <a:latin typeface="+mj-lt"/>
              </a:defRPr>
            </a:lvl4pPr>
            <a:lvl5pPr>
              <a:spcAft>
                <a:spcPts val="1800"/>
              </a:spcAft>
              <a:defRPr lang="en-US" sz="2000">
                <a:solidFill>
                  <a:schemeClr val="accent3"/>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0954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Dark">
    <p:bg>
      <p:bgPr>
        <a:solidFill>
          <a:schemeClr val="tx2"/>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bg1"/>
                </a:solidFill>
                <a:latin typeface="+mn-lt"/>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lIns="0">
            <a:normAutofit/>
          </a:bodyPr>
          <a:lstStyle>
            <a:lvl1pPr>
              <a:spcAft>
                <a:spcPts val="1200"/>
              </a:spcAft>
              <a:defRPr sz="4000">
                <a:solidFill>
                  <a:schemeClr val="bg1"/>
                </a:solidFill>
                <a:latin typeface="+mj-lt"/>
              </a:defRPr>
            </a:lvl1pPr>
            <a:lvl2pPr>
              <a:spcAft>
                <a:spcPts val="1200"/>
              </a:spcAft>
              <a:defRPr sz="3600">
                <a:solidFill>
                  <a:schemeClr val="bg1"/>
                </a:solidFill>
                <a:latin typeface="+mj-lt"/>
              </a:defRPr>
            </a:lvl2pPr>
            <a:lvl3pPr>
              <a:spcAft>
                <a:spcPts val="1200"/>
              </a:spcAft>
              <a:defRPr sz="3200">
                <a:solidFill>
                  <a:schemeClr val="bg1"/>
                </a:solidFill>
                <a:latin typeface="+mj-lt"/>
              </a:defRPr>
            </a:lvl3pPr>
            <a:lvl4pPr>
              <a:spcAft>
                <a:spcPts val="1200"/>
              </a:spcAft>
              <a:defRPr sz="2800">
                <a:solidFill>
                  <a:schemeClr val="bg1"/>
                </a:solidFill>
                <a:latin typeface="+mj-lt"/>
              </a:defRPr>
            </a:lvl4pPr>
            <a:lvl5pPr>
              <a:spcAft>
                <a:spcPts val="1200"/>
              </a:spcAft>
              <a:defRPr sz="2800">
                <a:solidFill>
                  <a:schemeClr val="bg1"/>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25494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Dark">
    <p:bg>
      <p:bgPr>
        <a:solidFill>
          <a:schemeClr val="tx2"/>
        </a:solidFill>
        <a:effectLst/>
      </p:bgPr>
    </p:bg>
    <p:spTree>
      <p:nvGrpSpPr>
        <p:cNvPr id="1" name=""/>
        <p:cNvGrpSpPr/>
        <p:nvPr/>
      </p:nvGrpSpPr>
      <p:grpSpPr>
        <a:xfrm>
          <a:off x="0" y="0"/>
          <a:ext cx="0" cy="0"/>
          <a:chOff x="0" y="0"/>
          <a:chExt cx="0" cy="0"/>
        </a:xfrm>
      </p:grpSpPr>
      <p:cxnSp>
        <p:nvCxnSpPr>
          <p:cNvPr id="15" name="Straight Connector 14"/>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38200" y="160337"/>
            <a:ext cx="9578280" cy="1325563"/>
          </a:xfrm>
          <a:prstGeom prst="rect">
            <a:avLst/>
          </a:prstGeom>
        </p:spPr>
        <p:txBody>
          <a:bodyPr lIns="0"/>
          <a:lstStyle>
            <a:lvl1pPr>
              <a:defRPr b="1">
                <a:solidFill>
                  <a:schemeClr val="bg1"/>
                </a:solidFill>
                <a:latin typeface="+mn-lt"/>
              </a:defRPr>
            </a:lvl1pPr>
          </a:lstStyle>
          <a:p>
            <a:r>
              <a:rPr lang="en-US"/>
              <a:t>Click to edit Master title style</a:t>
            </a:r>
          </a:p>
        </p:txBody>
      </p:sp>
      <p:sp>
        <p:nvSpPr>
          <p:cNvPr id="4"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‹N°›</a:t>
            </a:fld>
            <a:endParaRPr lang="en-US"/>
          </a:p>
        </p:txBody>
      </p:sp>
      <p:cxnSp>
        <p:nvCxnSpPr>
          <p:cNvPr id="13" name="Straight Connector 12"/>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0767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8" name="Title 1"/>
          <p:cNvSpPr>
            <a:spLocks noGrp="1"/>
          </p:cNvSpPr>
          <p:nvPr>
            <p:ph type="ctrTitle"/>
          </p:nvPr>
        </p:nvSpPr>
        <p:spPr>
          <a:xfrm>
            <a:off x="4757682" y="4074661"/>
            <a:ext cx="6964465" cy="1067644"/>
          </a:xfrm>
          <a:prstGeom prst="rect">
            <a:avLst/>
          </a:prstGeom>
        </p:spPr>
        <p:txBody>
          <a:bodyPr lIns="274320" rIns="0" anchor="b">
            <a:noAutofit/>
          </a:bodyPr>
          <a:lstStyle>
            <a:lvl1pPr algn="l">
              <a:defRPr sz="32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4757682" y="5172813"/>
            <a:ext cx="6964465" cy="407890"/>
          </a:xfrm>
          <a:prstGeom prst="rect">
            <a:avLst/>
          </a:prstGeom>
        </p:spPr>
        <p:txBody>
          <a:bodyPr lIns="274320" rIns="0"/>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1" name="Freeform: Shape 30"/>
          <p:cNvSpPr/>
          <p:nvPr userDrawn="1"/>
        </p:nvSpPr>
        <p:spPr>
          <a:xfrm rot="5400000">
            <a:off x="-487322" y="3075509"/>
            <a:ext cx="4269815" cy="3295170"/>
          </a:xfrm>
          <a:custGeom>
            <a:avLst/>
            <a:gdLst>
              <a:gd name="connsiteX0" fmla="*/ 0 w 4269815"/>
              <a:gd name="connsiteY0" fmla="*/ 3295170 h 3295170"/>
              <a:gd name="connsiteX1" fmla="*/ 2383562 w 4269815"/>
              <a:gd name="connsiteY1" fmla="*/ 0 h 3295170"/>
              <a:gd name="connsiteX2" fmla="*/ 4269815 w 4269815"/>
              <a:gd name="connsiteY2" fmla="*/ 2529419 h 3295170"/>
              <a:gd name="connsiteX3" fmla="*/ 4269815 w 4269815"/>
              <a:gd name="connsiteY3" fmla="*/ 3295170 h 3295170"/>
            </a:gdLst>
            <a:ahLst/>
            <a:cxnLst>
              <a:cxn ang="0">
                <a:pos x="connsiteX0" y="connsiteY0"/>
              </a:cxn>
              <a:cxn ang="0">
                <a:pos x="connsiteX1" y="connsiteY1"/>
              </a:cxn>
              <a:cxn ang="0">
                <a:pos x="connsiteX2" y="connsiteY2"/>
              </a:cxn>
              <a:cxn ang="0">
                <a:pos x="connsiteX3" y="connsiteY3"/>
              </a:cxn>
            </a:cxnLst>
            <a:rect l="l" t="t" r="r" b="b"/>
            <a:pathLst>
              <a:path w="4269815" h="3295170">
                <a:moveTo>
                  <a:pt x="0" y="3295170"/>
                </a:moveTo>
                <a:lnTo>
                  <a:pt x="2383562" y="0"/>
                </a:lnTo>
                <a:lnTo>
                  <a:pt x="4269815" y="2529419"/>
                </a:lnTo>
                <a:lnTo>
                  <a:pt x="4269815" y="329517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24"/>
          <p:cNvSpPr>
            <a:spLocks noGrp="1"/>
          </p:cNvSpPr>
          <p:nvPr>
            <p:ph type="pic" sz="quarter" idx="13"/>
          </p:nvPr>
        </p:nvSpPr>
        <p:spPr>
          <a:xfrm>
            <a:off x="0" y="0"/>
            <a:ext cx="9962166" cy="4723331"/>
          </a:xfrm>
          <a:custGeom>
            <a:avLst/>
            <a:gdLst>
              <a:gd name="connsiteX0" fmla="*/ 0 w 9962166"/>
              <a:gd name="connsiteY0" fmla="*/ 0 h 4723331"/>
              <a:gd name="connsiteX1" fmla="*/ 9962166 w 9962166"/>
              <a:gd name="connsiteY1" fmla="*/ 0 h 4723331"/>
              <a:gd name="connsiteX2" fmla="*/ 3628293 w 9962166"/>
              <a:gd name="connsiteY2" fmla="*/ 4723331 h 4723331"/>
              <a:gd name="connsiteX3" fmla="*/ 0 w 9962166"/>
              <a:gd name="connsiteY3" fmla="*/ 2098805 h 4723331"/>
            </a:gdLst>
            <a:ahLst/>
            <a:cxnLst>
              <a:cxn ang="0">
                <a:pos x="connsiteX0" y="connsiteY0"/>
              </a:cxn>
              <a:cxn ang="0">
                <a:pos x="connsiteX1" y="connsiteY1"/>
              </a:cxn>
              <a:cxn ang="0">
                <a:pos x="connsiteX2" y="connsiteY2"/>
              </a:cxn>
              <a:cxn ang="0">
                <a:pos x="connsiteX3" y="connsiteY3"/>
              </a:cxn>
            </a:cxnLst>
            <a:rect l="l" t="t" r="r" b="b"/>
            <a:pathLst>
              <a:path w="9962166" h="4723331">
                <a:moveTo>
                  <a:pt x="0" y="0"/>
                </a:moveTo>
                <a:lnTo>
                  <a:pt x="9962166" y="0"/>
                </a:lnTo>
                <a:lnTo>
                  <a:pt x="3628293" y="4723331"/>
                </a:lnTo>
                <a:lnTo>
                  <a:pt x="0" y="2098805"/>
                </a:lnTo>
                <a:close/>
              </a:path>
            </a:pathLst>
          </a:custGeom>
        </p:spPr>
        <p:txBody>
          <a:bodyPr wrap="square">
            <a:noAutofit/>
          </a:bodyPr>
          <a:lstStyle/>
          <a:p>
            <a:endParaRPr lang="en-US"/>
          </a:p>
        </p:txBody>
      </p:sp>
      <p:sp>
        <p:nvSpPr>
          <p:cNvPr id="35" name="Freeform: Shape 34"/>
          <p:cNvSpPr/>
          <p:nvPr userDrawn="1"/>
        </p:nvSpPr>
        <p:spPr>
          <a:xfrm rot="10800000" flipV="1">
            <a:off x="1423477" y="5213253"/>
            <a:ext cx="4479354" cy="1644747"/>
          </a:xfrm>
          <a:custGeom>
            <a:avLst/>
            <a:gdLst>
              <a:gd name="connsiteX0" fmla="*/ 2273790 w 4479354"/>
              <a:gd name="connsiteY0" fmla="*/ 0 h 1644747"/>
              <a:gd name="connsiteX1" fmla="*/ 0 w 4479354"/>
              <a:gd name="connsiteY1" fmla="*/ 1644747 h 1644747"/>
              <a:gd name="connsiteX2" fmla="*/ 4479354 w 4479354"/>
              <a:gd name="connsiteY2" fmla="*/ 1644747 h 1644747"/>
            </a:gdLst>
            <a:ahLst/>
            <a:cxnLst>
              <a:cxn ang="0">
                <a:pos x="connsiteX0" y="connsiteY0"/>
              </a:cxn>
              <a:cxn ang="0">
                <a:pos x="connsiteX1" y="connsiteY1"/>
              </a:cxn>
              <a:cxn ang="0">
                <a:pos x="connsiteX2" y="connsiteY2"/>
              </a:cxn>
            </a:cxnLst>
            <a:rect l="l" t="t" r="r" b="b"/>
            <a:pathLst>
              <a:path w="4479354" h="1644747">
                <a:moveTo>
                  <a:pt x="2273790" y="0"/>
                </a:moveTo>
                <a:lnTo>
                  <a:pt x="0" y="1644747"/>
                </a:lnTo>
                <a:lnTo>
                  <a:pt x="4479354" y="164474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2825806" y="6356349"/>
            <a:ext cx="1931877" cy="365125"/>
          </a:xfrm>
          <a:prstGeom prst="rect">
            <a:avLst/>
          </a:prstGeom>
        </p:spPr>
        <p:txBody>
          <a:bodyPr lIns="0" rIns="0"/>
          <a:lstStyle>
            <a:lvl1pPr algn="ctr">
              <a:defRPr>
                <a:solidFill>
                  <a:schemeClr val="bg2">
                    <a:lumMod val="75000"/>
                  </a:schemeClr>
                </a:solidFill>
              </a:defRPr>
            </a:lvl1pPr>
          </a:lstStyle>
          <a:p>
            <a:r>
              <a:rPr lang="en-US"/>
              <a:t>Your Date Here</a:t>
            </a:r>
          </a:p>
        </p:txBody>
      </p:sp>
      <p:sp>
        <p:nvSpPr>
          <p:cNvPr id="41" name="Footer Placeholder 4"/>
          <p:cNvSpPr>
            <a:spLocks noGrp="1"/>
          </p:cNvSpPr>
          <p:nvPr>
            <p:ph type="ftr" sz="quarter" idx="12"/>
          </p:nvPr>
        </p:nvSpPr>
        <p:spPr>
          <a:xfrm>
            <a:off x="6074434"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Tree>
    <p:extLst>
      <p:ext uri="{BB962C8B-B14F-4D97-AF65-F5344CB8AC3E}">
        <p14:creationId xmlns:p14="http://schemas.microsoft.com/office/powerpoint/2010/main" val="41740632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Dark">
    <p:bg>
      <p:bgPr>
        <a:solidFill>
          <a:schemeClr val="tx2"/>
        </a:solidFill>
        <a:effectLst/>
      </p:bgPr>
    </p:bg>
    <p:spTree>
      <p:nvGrpSpPr>
        <p:cNvPr id="1" name=""/>
        <p:cNvGrpSpPr/>
        <p:nvPr/>
      </p:nvGrpSpPr>
      <p:grpSpPr>
        <a:xfrm>
          <a:off x="0" y="0"/>
          <a:ext cx="0" cy="0"/>
          <a:chOff x="0" y="0"/>
          <a:chExt cx="0" cy="0"/>
        </a:xfrm>
      </p:grpSpPr>
      <p:sp>
        <p:nvSpPr>
          <p:cNvPr id="9" name="Freeform: Shape 8"/>
          <p:cNvSpPr/>
          <p:nvPr userDrawn="1"/>
        </p:nvSpPr>
        <p:spPr>
          <a:xfrm>
            <a:off x="0" y="1"/>
            <a:ext cx="9962166" cy="4723331"/>
          </a:xfrm>
          <a:custGeom>
            <a:avLst/>
            <a:gdLst>
              <a:gd name="connsiteX0" fmla="*/ 0 w 9962166"/>
              <a:gd name="connsiteY0" fmla="*/ 0 h 4723331"/>
              <a:gd name="connsiteX1" fmla="*/ 9962166 w 9962166"/>
              <a:gd name="connsiteY1" fmla="*/ 0 h 4723331"/>
              <a:gd name="connsiteX2" fmla="*/ 3628293 w 9962166"/>
              <a:gd name="connsiteY2" fmla="*/ 4723331 h 4723331"/>
              <a:gd name="connsiteX3" fmla="*/ 0 w 9962166"/>
              <a:gd name="connsiteY3" fmla="*/ 2098805 h 4723331"/>
            </a:gdLst>
            <a:ahLst/>
            <a:cxnLst>
              <a:cxn ang="0">
                <a:pos x="connsiteX0" y="connsiteY0"/>
              </a:cxn>
              <a:cxn ang="0">
                <a:pos x="connsiteX1" y="connsiteY1"/>
              </a:cxn>
              <a:cxn ang="0">
                <a:pos x="connsiteX2" y="connsiteY2"/>
              </a:cxn>
              <a:cxn ang="0">
                <a:pos x="connsiteX3" y="connsiteY3"/>
              </a:cxn>
            </a:cxnLst>
            <a:rect l="l" t="t" r="r" b="b"/>
            <a:pathLst>
              <a:path w="9962166" h="4723331">
                <a:moveTo>
                  <a:pt x="0" y="0"/>
                </a:moveTo>
                <a:lnTo>
                  <a:pt x="9962166" y="0"/>
                </a:lnTo>
                <a:lnTo>
                  <a:pt x="3628293" y="4723331"/>
                </a:lnTo>
                <a:lnTo>
                  <a:pt x="0" y="2098805"/>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p:cNvSpPr/>
          <p:nvPr userDrawn="1"/>
        </p:nvSpPr>
        <p:spPr>
          <a:xfrm rot="5400000">
            <a:off x="-487322" y="3075509"/>
            <a:ext cx="4269815" cy="3295170"/>
          </a:xfrm>
          <a:custGeom>
            <a:avLst/>
            <a:gdLst>
              <a:gd name="connsiteX0" fmla="*/ 0 w 4269815"/>
              <a:gd name="connsiteY0" fmla="*/ 3295170 h 3295170"/>
              <a:gd name="connsiteX1" fmla="*/ 2383562 w 4269815"/>
              <a:gd name="connsiteY1" fmla="*/ 0 h 3295170"/>
              <a:gd name="connsiteX2" fmla="*/ 4269815 w 4269815"/>
              <a:gd name="connsiteY2" fmla="*/ 2529419 h 3295170"/>
              <a:gd name="connsiteX3" fmla="*/ 4269815 w 4269815"/>
              <a:gd name="connsiteY3" fmla="*/ 3295170 h 3295170"/>
            </a:gdLst>
            <a:ahLst/>
            <a:cxnLst>
              <a:cxn ang="0">
                <a:pos x="connsiteX0" y="connsiteY0"/>
              </a:cxn>
              <a:cxn ang="0">
                <a:pos x="connsiteX1" y="connsiteY1"/>
              </a:cxn>
              <a:cxn ang="0">
                <a:pos x="connsiteX2" y="connsiteY2"/>
              </a:cxn>
              <a:cxn ang="0">
                <a:pos x="connsiteX3" y="connsiteY3"/>
              </a:cxn>
            </a:cxnLst>
            <a:rect l="l" t="t" r="r" b="b"/>
            <a:pathLst>
              <a:path w="4269815" h="3295170">
                <a:moveTo>
                  <a:pt x="0" y="3295170"/>
                </a:moveTo>
                <a:lnTo>
                  <a:pt x="2383562" y="0"/>
                </a:lnTo>
                <a:lnTo>
                  <a:pt x="4269815" y="2529419"/>
                </a:lnTo>
                <a:lnTo>
                  <a:pt x="4269815" y="3295170"/>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p:cNvSpPr/>
          <p:nvPr userDrawn="1"/>
        </p:nvSpPr>
        <p:spPr>
          <a:xfrm rot="10800000" flipV="1">
            <a:off x="1423477" y="5213253"/>
            <a:ext cx="4479354" cy="1644747"/>
          </a:xfrm>
          <a:custGeom>
            <a:avLst/>
            <a:gdLst>
              <a:gd name="connsiteX0" fmla="*/ 2273790 w 4479354"/>
              <a:gd name="connsiteY0" fmla="*/ 0 h 1644747"/>
              <a:gd name="connsiteX1" fmla="*/ 0 w 4479354"/>
              <a:gd name="connsiteY1" fmla="*/ 1644747 h 1644747"/>
              <a:gd name="connsiteX2" fmla="*/ 4479354 w 4479354"/>
              <a:gd name="connsiteY2" fmla="*/ 1644747 h 1644747"/>
            </a:gdLst>
            <a:ahLst/>
            <a:cxnLst>
              <a:cxn ang="0">
                <a:pos x="connsiteX0" y="connsiteY0"/>
              </a:cxn>
              <a:cxn ang="0">
                <a:pos x="connsiteX1" y="connsiteY1"/>
              </a:cxn>
              <a:cxn ang="0">
                <a:pos x="connsiteX2" y="connsiteY2"/>
              </a:cxn>
            </a:cxnLst>
            <a:rect l="l" t="t" r="r" b="b"/>
            <a:pathLst>
              <a:path w="4479354" h="1644747">
                <a:moveTo>
                  <a:pt x="2273790" y="0"/>
                </a:moveTo>
                <a:lnTo>
                  <a:pt x="0" y="1644747"/>
                </a:lnTo>
                <a:lnTo>
                  <a:pt x="4479354" y="1644747"/>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p:cNvSpPr>
            <a:spLocks noGrp="1"/>
          </p:cNvSpPr>
          <p:nvPr>
            <p:ph idx="1" hasCustomPrompt="1"/>
          </p:nvPr>
        </p:nvSpPr>
        <p:spPr>
          <a:xfrm>
            <a:off x="838200" y="2036486"/>
            <a:ext cx="10515600" cy="3379551"/>
          </a:xfrm>
          <a:prstGeom prst="rect">
            <a:avLst/>
          </a:prstGeom>
        </p:spPr>
        <p:txBody>
          <a:bodyPr lIns="0" tIns="274320" rIns="0" bIns="0" anchor="ctr">
            <a:normAutofit/>
          </a:bodyPr>
          <a:lstStyle>
            <a:lvl1pPr marL="0" indent="0" algn="r">
              <a:spcBef>
                <a:spcPts val="1200"/>
              </a:spcBef>
              <a:buNone/>
              <a:defRPr sz="7200">
                <a:solidFill>
                  <a:schemeClr val="bg1"/>
                </a:solidFill>
                <a:latin typeface="+mn-lt"/>
                <a:ea typeface="Roboto" panose="02000000000000000000" pitchFamily="2" charset="0"/>
              </a:defRPr>
            </a:lvl1pPr>
            <a:lvl2pPr marL="457200" indent="0" algn="ctr">
              <a:spcBef>
                <a:spcPts val="1200"/>
              </a:spcBef>
              <a:buNone/>
              <a:defRPr sz="2800">
                <a:solidFill>
                  <a:schemeClr val="bg1"/>
                </a:solidFill>
                <a:latin typeface="Roboto" panose="02000000000000000000" pitchFamily="2" charset="0"/>
                <a:ea typeface="Roboto" panose="02000000000000000000" pitchFamily="2" charset="0"/>
              </a:defRPr>
            </a:lvl2pPr>
            <a:lvl3pPr marL="914400" indent="0" algn="ctr">
              <a:spcBef>
                <a:spcPts val="1200"/>
              </a:spcBef>
              <a:buNone/>
              <a:defRPr sz="2400">
                <a:solidFill>
                  <a:schemeClr val="bg1"/>
                </a:solidFill>
                <a:latin typeface="Roboto" panose="02000000000000000000" pitchFamily="2" charset="0"/>
                <a:ea typeface="Roboto" panose="02000000000000000000" pitchFamily="2" charset="0"/>
              </a:defRPr>
            </a:lvl3pPr>
            <a:lvl4pPr marL="1371600" indent="0" algn="ctr">
              <a:spcBef>
                <a:spcPts val="1200"/>
              </a:spcBef>
              <a:buNone/>
              <a:defRPr sz="2000">
                <a:solidFill>
                  <a:schemeClr val="bg1"/>
                </a:solidFill>
                <a:latin typeface="Roboto" panose="02000000000000000000" pitchFamily="2" charset="0"/>
                <a:ea typeface="Roboto" panose="02000000000000000000" pitchFamily="2" charset="0"/>
              </a:defRPr>
            </a:lvl4pPr>
            <a:lvl5pPr marL="1828800" indent="0" algn="ctr">
              <a:spcBef>
                <a:spcPts val="1200"/>
              </a:spcBef>
              <a:buNone/>
              <a:defRPr sz="2000">
                <a:solidFill>
                  <a:schemeClr val="bg1"/>
                </a:solidFill>
                <a:latin typeface="Roboto" panose="02000000000000000000" pitchFamily="2" charset="0"/>
                <a:ea typeface="Roboto" panose="02000000000000000000" pitchFamily="2" charset="0"/>
              </a:defRPr>
            </a:lvl5pPr>
          </a:lstStyle>
          <a:p>
            <a:pPr lvl="0"/>
            <a:r>
              <a:rPr lang="en-US"/>
              <a:t>Your Quote Goes Here</a:t>
            </a:r>
          </a:p>
        </p:txBody>
      </p:sp>
      <p:sp>
        <p:nvSpPr>
          <p:cNvPr id="7" name="Text Placeholder 8"/>
          <p:cNvSpPr>
            <a:spLocks noGrp="1"/>
          </p:cNvSpPr>
          <p:nvPr>
            <p:ph type="body" sz="quarter" idx="13" hasCustomPrompt="1"/>
          </p:nvPr>
        </p:nvSpPr>
        <p:spPr>
          <a:xfrm>
            <a:off x="838200" y="5416037"/>
            <a:ext cx="10515599" cy="504849"/>
          </a:xfrm>
          <a:prstGeom prst="rect">
            <a:avLst/>
          </a:prstGeom>
        </p:spPr>
        <p:txBody>
          <a:bodyPr anchor="b"/>
          <a:lstStyle>
            <a:lvl1pPr marL="0" indent="0" algn="r">
              <a:buNone/>
              <a:defRPr i="1">
                <a:solidFill>
                  <a:schemeClr val="tx1">
                    <a:lumMod val="50000"/>
                    <a:lumOff val="50000"/>
                  </a:schemeClr>
                </a:solidFill>
              </a:defRPr>
            </a:lvl1pPr>
          </a:lstStyle>
          <a:p>
            <a:pPr lvl="0"/>
            <a:r>
              <a:rPr lang="en-US"/>
              <a:t>Author</a:t>
            </a:r>
          </a:p>
        </p:txBody>
      </p:sp>
      <p:sp>
        <p:nvSpPr>
          <p:cNvPr id="14" name="Freeform: Shape 13"/>
          <p:cNvSpPr/>
          <p:nvPr userDrawn="1"/>
        </p:nvSpPr>
        <p:spPr>
          <a:xfrm>
            <a:off x="8820597" y="548680"/>
            <a:ext cx="2533203" cy="1745300"/>
          </a:xfrm>
          <a:custGeom>
            <a:avLst/>
            <a:gdLst>
              <a:gd name="connsiteX0" fmla="*/ 850180 w 1028774"/>
              <a:gd name="connsiteY0" fmla="*/ 0 h 708794"/>
              <a:gd name="connsiteX1" fmla="*/ 958081 w 1028774"/>
              <a:gd name="connsiteY1" fmla="*/ 89297 h 708794"/>
              <a:gd name="connsiteX2" fmla="*/ 820415 w 1028774"/>
              <a:gd name="connsiteY2" fmla="*/ 319981 h 708794"/>
              <a:gd name="connsiteX3" fmla="*/ 1028774 w 1028774"/>
              <a:gd name="connsiteY3" fmla="*/ 319981 h 708794"/>
              <a:gd name="connsiteX4" fmla="*/ 1028774 w 1028774"/>
              <a:gd name="connsiteY4" fmla="*/ 708794 h 708794"/>
              <a:gd name="connsiteX5" fmla="*/ 545083 w 1028774"/>
              <a:gd name="connsiteY5" fmla="*/ 708794 h 708794"/>
              <a:gd name="connsiteX6" fmla="*/ 545083 w 1028774"/>
              <a:gd name="connsiteY6" fmla="*/ 442764 h 708794"/>
              <a:gd name="connsiteX7" fmla="*/ 850180 w 1028774"/>
              <a:gd name="connsiteY7" fmla="*/ 0 h 708794"/>
              <a:gd name="connsiteX8" fmla="*/ 303731 w 1028774"/>
              <a:gd name="connsiteY8" fmla="*/ 0 h 708794"/>
              <a:gd name="connsiteX9" fmla="*/ 411137 w 1028774"/>
              <a:gd name="connsiteY9" fmla="*/ 89297 h 708794"/>
              <a:gd name="connsiteX10" fmla="*/ 275332 w 1028774"/>
              <a:gd name="connsiteY10" fmla="*/ 319981 h 708794"/>
              <a:gd name="connsiteX11" fmla="*/ 483691 w 1028774"/>
              <a:gd name="connsiteY11" fmla="*/ 319981 h 708794"/>
              <a:gd name="connsiteX12" fmla="*/ 483691 w 1028774"/>
              <a:gd name="connsiteY12" fmla="*/ 708794 h 708794"/>
              <a:gd name="connsiteX13" fmla="*/ 0 w 1028774"/>
              <a:gd name="connsiteY13" fmla="*/ 708794 h 708794"/>
              <a:gd name="connsiteX14" fmla="*/ 0 w 1028774"/>
              <a:gd name="connsiteY14" fmla="*/ 442764 h 708794"/>
              <a:gd name="connsiteX15" fmla="*/ 303731 w 1028774"/>
              <a:gd name="connsiteY15" fmla="*/ 0 h 708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28774" h="708794">
                <a:moveTo>
                  <a:pt x="850180" y="0"/>
                </a:moveTo>
                <a:lnTo>
                  <a:pt x="958081" y="89297"/>
                </a:lnTo>
                <a:cubicBezTo>
                  <a:pt x="873745" y="173633"/>
                  <a:pt x="827856" y="250527"/>
                  <a:pt x="820415" y="319981"/>
                </a:cubicBezTo>
                <a:lnTo>
                  <a:pt x="1028774" y="319981"/>
                </a:lnTo>
                <a:lnTo>
                  <a:pt x="1028774" y="708794"/>
                </a:lnTo>
                <a:lnTo>
                  <a:pt x="545083" y="708794"/>
                </a:lnTo>
                <a:lnTo>
                  <a:pt x="545083" y="442764"/>
                </a:lnTo>
                <a:cubicBezTo>
                  <a:pt x="545083" y="281533"/>
                  <a:pt x="646782" y="133945"/>
                  <a:pt x="850180" y="0"/>
                </a:cubicBezTo>
                <a:close/>
                <a:moveTo>
                  <a:pt x="303731" y="0"/>
                </a:moveTo>
                <a:lnTo>
                  <a:pt x="411137" y="89297"/>
                </a:lnTo>
                <a:cubicBezTo>
                  <a:pt x="327945" y="173633"/>
                  <a:pt x="282676" y="250527"/>
                  <a:pt x="275332" y="319981"/>
                </a:cubicBezTo>
                <a:lnTo>
                  <a:pt x="483691" y="319981"/>
                </a:lnTo>
                <a:lnTo>
                  <a:pt x="483691" y="708794"/>
                </a:lnTo>
                <a:lnTo>
                  <a:pt x="0" y="708794"/>
                </a:lnTo>
                <a:lnTo>
                  <a:pt x="0" y="442764"/>
                </a:lnTo>
                <a:cubicBezTo>
                  <a:pt x="0" y="281533"/>
                  <a:pt x="101244" y="133945"/>
                  <a:pt x="30373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3"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15"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16"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‹N°›</a:t>
            </a:fld>
            <a:endParaRPr lang="en-US"/>
          </a:p>
        </p:txBody>
      </p:sp>
      <p:cxnSp>
        <p:nvCxnSpPr>
          <p:cNvPr id="17" name="Straight Connector 16"/>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8319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 Dark">
    <p:bg>
      <p:bgPr>
        <a:solidFill>
          <a:schemeClr val="tx2"/>
        </a:solidFill>
        <a:effectLst/>
      </p:bgPr>
    </p:bg>
    <p:spTree>
      <p:nvGrpSpPr>
        <p:cNvPr id="1" name=""/>
        <p:cNvGrpSpPr/>
        <p:nvPr/>
      </p:nvGrpSpPr>
      <p:grpSpPr>
        <a:xfrm>
          <a:off x="0" y="0"/>
          <a:ext cx="0" cy="0"/>
          <a:chOff x="0" y="0"/>
          <a:chExt cx="0" cy="0"/>
        </a:xfrm>
      </p:grpSpPr>
      <p:sp>
        <p:nvSpPr>
          <p:cNvPr id="12" name="Freeform: Shape 11"/>
          <p:cNvSpPr/>
          <p:nvPr userDrawn="1"/>
        </p:nvSpPr>
        <p:spPr>
          <a:xfrm>
            <a:off x="0" y="1"/>
            <a:ext cx="9962166" cy="4723331"/>
          </a:xfrm>
          <a:custGeom>
            <a:avLst/>
            <a:gdLst>
              <a:gd name="connsiteX0" fmla="*/ 0 w 9962166"/>
              <a:gd name="connsiteY0" fmla="*/ 0 h 4723331"/>
              <a:gd name="connsiteX1" fmla="*/ 9962166 w 9962166"/>
              <a:gd name="connsiteY1" fmla="*/ 0 h 4723331"/>
              <a:gd name="connsiteX2" fmla="*/ 3628293 w 9962166"/>
              <a:gd name="connsiteY2" fmla="*/ 4723331 h 4723331"/>
              <a:gd name="connsiteX3" fmla="*/ 0 w 9962166"/>
              <a:gd name="connsiteY3" fmla="*/ 2098805 h 4723331"/>
            </a:gdLst>
            <a:ahLst/>
            <a:cxnLst>
              <a:cxn ang="0">
                <a:pos x="connsiteX0" y="connsiteY0"/>
              </a:cxn>
              <a:cxn ang="0">
                <a:pos x="connsiteX1" y="connsiteY1"/>
              </a:cxn>
              <a:cxn ang="0">
                <a:pos x="connsiteX2" y="connsiteY2"/>
              </a:cxn>
              <a:cxn ang="0">
                <a:pos x="connsiteX3" y="connsiteY3"/>
              </a:cxn>
            </a:cxnLst>
            <a:rect l="l" t="t" r="r" b="b"/>
            <a:pathLst>
              <a:path w="9962166" h="4723331">
                <a:moveTo>
                  <a:pt x="0" y="0"/>
                </a:moveTo>
                <a:lnTo>
                  <a:pt x="9962166" y="0"/>
                </a:lnTo>
                <a:lnTo>
                  <a:pt x="3628293" y="4723331"/>
                </a:lnTo>
                <a:lnTo>
                  <a:pt x="0" y="2098805"/>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p:cNvSpPr/>
          <p:nvPr userDrawn="1"/>
        </p:nvSpPr>
        <p:spPr>
          <a:xfrm rot="5400000">
            <a:off x="-487322" y="3075509"/>
            <a:ext cx="4269815" cy="3295170"/>
          </a:xfrm>
          <a:custGeom>
            <a:avLst/>
            <a:gdLst>
              <a:gd name="connsiteX0" fmla="*/ 0 w 4269815"/>
              <a:gd name="connsiteY0" fmla="*/ 3295170 h 3295170"/>
              <a:gd name="connsiteX1" fmla="*/ 2383562 w 4269815"/>
              <a:gd name="connsiteY1" fmla="*/ 0 h 3295170"/>
              <a:gd name="connsiteX2" fmla="*/ 4269815 w 4269815"/>
              <a:gd name="connsiteY2" fmla="*/ 2529419 h 3295170"/>
              <a:gd name="connsiteX3" fmla="*/ 4269815 w 4269815"/>
              <a:gd name="connsiteY3" fmla="*/ 3295170 h 3295170"/>
            </a:gdLst>
            <a:ahLst/>
            <a:cxnLst>
              <a:cxn ang="0">
                <a:pos x="connsiteX0" y="connsiteY0"/>
              </a:cxn>
              <a:cxn ang="0">
                <a:pos x="connsiteX1" y="connsiteY1"/>
              </a:cxn>
              <a:cxn ang="0">
                <a:pos x="connsiteX2" y="connsiteY2"/>
              </a:cxn>
              <a:cxn ang="0">
                <a:pos x="connsiteX3" y="connsiteY3"/>
              </a:cxn>
            </a:cxnLst>
            <a:rect l="l" t="t" r="r" b="b"/>
            <a:pathLst>
              <a:path w="4269815" h="3295170">
                <a:moveTo>
                  <a:pt x="0" y="3295170"/>
                </a:moveTo>
                <a:lnTo>
                  <a:pt x="2383562" y="0"/>
                </a:lnTo>
                <a:lnTo>
                  <a:pt x="4269815" y="2529419"/>
                </a:lnTo>
                <a:lnTo>
                  <a:pt x="4269815" y="3295170"/>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p:cNvSpPr/>
          <p:nvPr userDrawn="1"/>
        </p:nvSpPr>
        <p:spPr>
          <a:xfrm rot="10800000" flipV="1">
            <a:off x="1423477" y="5213253"/>
            <a:ext cx="4479354" cy="1644747"/>
          </a:xfrm>
          <a:custGeom>
            <a:avLst/>
            <a:gdLst>
              <a:gd name="connsiteX0" fmla="*/ 2273790 w 4479354"/>
              <a:gd name="connsiteY0" fmla="*/ 0 h 1644747"/>
              <a:gd name="connsiteX1" fmla="*/ 0 w 4479354"/>
              <a:gd name="connsiteY1" fmla="*/ 1644747 h 1644747"/>
              <a:gd name="connsiteX2" fmla="*/ 4479354 w 4479354"/>
              <a:gd name="connsiteY2" fmla="*/ 1644747 h 1644747"/>
            </a:gdLst>
            <a:ahLst/>
            <a:cxnLst>
              <a:cxn ang="0">
                <a:pos x="connsiteX0" y="connsiteY0"/>
              </a:cxn>
              <a:cxn ang="0">
                <a:pos x="connsiteX1" y="connsiteY1"/>
              </a:cxn>
              <a:cxn ang="0">
                <a:pos x="connsiteX2" y="connsiteY2"/>
              </a:cxn>
            </a:cxnLst>
            <a:rect l="l" t="t" r="r" b="b"/>
            <a:pathLst>
              <a:path w="4479354" h="1644747">
                <a:moveTo>
                  <a:pt x="2273790" y="0"/>
                </a:moveTo>
                <a:lnTo>
                  <a:pt x="0" y="1644747"/>
                </a:lnTo>
                <a:lnTo>
                  <a:pt x="4479354" y="1644747"/>
                </a:lnTo>
                <a:close/>
              </a:path>
            </a:pathLst>
          </a:custGeom>
          <a:solidFill>
            <a:schemeClr val="bg1">
              <a:lumMod val="95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hasCustomPrompt="1"/>
          </p:nvPr>
        </p:nvSpPr>
        <p:spPr>
          <a:xfrm>
            <a:off x="2511525" y="2580"/>
            <a:ext cx="7168950" cy="5244513"/>
          </a:xfrm>
          <a:prstGeom prst="rect">
            <a:avLst/>
          </a:prstGeom>
          <a:noFill/>
        </p:spPr>
        <p:txBody>
          <a:bodyPr vert="horz" wrap="none" lIns="91440" tIns="45720" rIns="91440" bIns="45720" rtlCol="0" anchor="ctr">
            <a:spAutoFit/>
          </a:bodyPr>
          <a:lstStyle>
            <a:lvl1pPr>
              <a:defRPr lang="en-US" sz="37200" b="1">
                <a:solidFill>
                  <a:schemeClr val="bg1"/>
                </a:solidFill>
                <a:latin typeface="+mn-lt"/>
                <a:ea typeface="+mn-ea"/>
                <a:cs typeface="+mn-cs"/>
              </a:defRPr>
            </a:lvl1pPr>
          </a:lstStyle>
          <a:p>
            <a:pPr marL="0" lvl="0" algn="ctr" defTabSz="914354"/>
            <a:r>
              <a:rPr lang="en-US"/>
              <a:t>BIG</a:t>
            </a:r>
          </a:p>
        </p:txBody>
      </p:sp>
      <p:sp>
        <p:nvSpPr>
          <p:cNvPr id="10" name="Text Placeholder 2"/>
          <p:cNvSpPr>
            <a:spLocks noGrp="1"/>
          </p:cNvSpPr>
          <p:nvPr>
            <p:ph type="body" idx="1"/>
          </p:nvPr>
        </p:nvSpPr>
        <p:spPr>
          <a:xfrm>
            <a:off x="2809875" y="5565922"/>
            <a:ext cx="6572251" cy="790428"/>
          </a:xfrm>
          <a:prstGeom prst="rect">
            <a:avLst/>
          </a:prstGeom>
        </p:spPr>
        <p:txBody>
          <a:bodyPr/>
          <a:lstStyle>
            <a:lvl1pPr marL="0" indent="0" algn="ctr">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11" name="Text Placeholder 4"/>
          <p:cNvSpPr>
            <a:spLocks noGrp="1"/>
          </p:cNvSpPr>
          <p:nvPr>
            <p:ph type="body" sz="quarter" idx="13" hasCustomPrompt="1"/>
          </p:nvPr>
        </p:nvSpPr>
        <p:spPr>
          <a:xfrm>
            <a:off x="4032250" y="4381100"/>
            <a:ext cx="4127500" cy="977900"/>
          </a:xfrm>
          <a:prstGeom prst="rect">
            <a:avLst/>
          </a:prstGeom>
        </p:spPr>
        <p:txBody>
          <a:bodyPr>
            <a:noAutofit/>
          </a:bodyPr>
          <a:lstStyle>
            <a:lvl1pPr marL="0" indent="0" algn="ctr">
              <a:buNone/>
              <a:defRPr sz="5400" b="1">
                <a:solidFill>
                  <a:schemeClr val="accent1"/>
                </a:solidFill>
              </a:defRPr>
            </a:lvl1pPr>
            <a:lvl2pPr marL="457200" indent="0" algn="ctr">
              <a:buNone/>
              <a:defRPr sz="4800" b="1">
                <a:solidFill>
                  <a:schemeClr val="accent3"/>
                </a:solidFill>
              </a:defRPr>
            </a:lvl2pPr>
            <a:lvl3pPr marL="914400" indent="0" algn="ctr">
              <a:buNone/>
              <a:defRPr sz="4400" b="1">
                <a:solidFill>
                  <a:schemeClr val="accent3"/>
                </a:solidFill>
              </a:defRPr>
            </a:lvl3pPr>
            <a:lvl4pPr marL="1371600" indent="0" algn="ctr">
              <a:buNone/>
              <a:defRPr sz="4000" b="1">
                <a:solidFill>
                  <a:schemeClr val="accent3"/>
                </a:solidFill>
              </a:defRPr>
            </a:lvl4pPr>
            <a:lvl5pPr marL="1828800" indent="0" algn="ctr">
              <a:buNone/>
              <a:defRPr sz="4000" b="1">
                <a:solidFill>
                  <a:schemeClr val="accent3"/>
                </a:solidFill>
              </a:defRPr>
            </a:lvl5pPr>
          </a:lstStyle>
          <a:p>
            <a:pPr lvl="0"/>
            <a:r>
              <a:rPr lang="en-US"/>
              <a:t>…is beautiful</a:t>
            </a:r>
          </a:p>
        </p:txBody>
      </p:sp>
      <p:cxnSp>
        <p:nvCxnSpPr>
          <p:cNvPr id="16" name="Straight Connector 15"/>
          <p:cNvCxnSpPr/>
          <p:nvPr userDrawn="1"/>
        </p:nvCxnSpPr>
        <p:spPr>
          <a:xfrm>
            <a:off x="838200" y="6268542"/>
            <a:ext cx="10515600" cy="0"/>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7" name="Date Placeholder 3"/>
          <p:cNvSpPr>
            <a:spLocks noGrp="1"/>
          </p:cNvSpPr>
          <p:nvPr>
            <p:ph type="dt" sz="half" idx="10"/>
          </p:nvPr>
        </p:nvSpPr>
        <p:spPr>
          <a:xfrm>
            <a:off x="838200" y="6356350"/>
            <a:ext cx="1297360" cy="365125"/>
          </a:xfrm>
          <a:prstGeom prst="rect">
            <a:avLst/>
          </a:prstGeom>
        </p:spPr>
        <p:txBody>
          <a:bodyPr lIns="0" rIns="0"/>
          <a:lstStyle>
            <a:lvl1pPr>
              <a:defRPr>
                <a:solidFill>
                  <a:schemeClr val="tx2">
                    <a:lumMod val="75000"/>
                    <a:lumOff val="25000"/>
                  </a:schemeClr>
                </a:solidFill>
              </a:defRPr>
            </a:lvl1pPr>
          </a:lstStyle>
          <a:p>
            <a:r>
              <a:rPr lang="en-US"/>
              <a:t>Your Date Here</a:t>
            </a:r>
          </a:p>
        </p:txBody>
      </p:sp>
      <p:sp>
        <p:nvSpPr>
          <p:cNvPr id="22" name="Footer Placeholder 4"/>
          <p:cNvSpPr>
            <a:spLocks noGrp="1"/>
          </p:cNvSpPr>
          <p:nvPr>
            <p:ph type="ftr" sz="quarter" idx="11"/>
          </p:nvPr>
        </p:nvSpPr>
        <p:spPr>
          <a:xfrm>
            <a:off x="2638638" y="6356350"/>
            <a:ext cx="6914724" cy="365125"/>
          </a:xfrm>
          <a:prstGeom prst="rect">
            <a:avLst/>
          </a:prstGeom>
        </p:spPr>
        <p:txBody>
          <a:bodyPr rIns="365760"/>
          <a:lstStyle>
            <a:lvl1pPr algn="ctr">
              <a:defRPr>
                <a:solidFill>
                  <a:schemeClr val="tx2">
                    <a:lumMod val="75000"/>
                    <a:lumOff val="25000"/>
                  </a:schemeClr>
                </a:solidFill>
              </a:defRPr>
            </a:lvl1pPr>
          </a:lstStyle>
          <a:p>
            <a:r>
              <a:rPr lang="en-US"/>
              <a:t>Your Footer Here</a:t>
            </a:r>
          </a:p>
        </p:txBody>
      </p:sp>
      <p:sp>
        <p:nvSpPr>
          <p:cNvPr id="23" name="Slide Number Placeholder 5"/>
          <p:cNvSpPr>
            <a:spLocks noGrp="1"/>
          </p:cNvSpPr>
          <p:nvPr>
            <p:ph type="sldNum" sz="quarter" idx="12"/>
          </p:nvPr>
        </p:nvSpPr>
        <p:spPr>
          <a:xfrm>
            <a:off x="10488488" y="6356350"/>
            <a:ext cx="865312" cy="365125"/>
          </a:xfrm>
          <a:prstGeom prst="rect">
            <a:avLst/>
          </a:prstGeom>
        </p:spPr>
        <p:txBody>
          <a:bodyPr vert="horz" lIns="0" tIns="45720" rIns="0" bIns="45720" rtlCol="0" anchor="ctr"/>
          <a:lstStyle>
            <a:lvl1pPr>
              <a:defRPr lang="en-US" smtClean="0">
                <a:solidFill>
                  <a:schemeClr val="tx2">
                    <a:lumMod val="75000"/>
                    <a:lumOff val="25000"/>
                  </a:schemeClr>
                </a:solidFill>
              </a:defRPr>
            </a:lvl1pPr>
          </a:lstStyle>
          <a:p>
            <a:fld id="{FC1CF07D-8B3F-4D32-B059-0039CEA46DB1}" type="slidenum">
              <a:rPr lang="en-US" smtClean="0"/>
              <a:pPr/>
              <a:t>‹N°›</a:t>
            </a:fld>
            <a:endParaRPr lang="en-US"/>
          </a:p>
        </p:txBody>
      </p:sp>
      <p:cxnSp>
        <p:nvCxnSpPr>
          <p:cNvPr id="24" name="Straight Connector 23"/>
          <p:cNvCxnSpPr>
            <a:cxnSpLocks/>
          </p:cNvCxnSpPr>
          <p:nvPr userDrawn="1"/>
        </p:nvCxnSpPr>
        <p:spPr>
          <a:xfrm>
            <a:off x="10374766" y="6356350"/>
            <a:ext cx="0" cy="365125"/>
          </a:xfrm>
          <a:prstGeom prst="line">
            <a:avLst/>
          </a:prstGeom>
          <a:ln>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36418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24" name="Picture Placeholder 23"/>
          <p:cNvSpPr>
            <a:spLocks noGrp="1"/>
          </p:cNvSpPr>
          <p:nvPr>
            <p:ph type="pic" sz="quarter" idx="13"/>
          </p:nvPr>
        </p:nvSpPr>
        <p:spPr>
          <a:xfrm>
            <a:off x="1" y="-1"/>
            <a:ext cx="12191999" cy="6858003"/>
          </a:xfrm>
          <a:custGeom>
            <a:avLst/>
            <a:gdLst>
              <a:gd name="connsiteX0" fmla="*/ 3629041 w 12191999"/>
              <a:gd name="connsiteY0" fmla="*/ 5213254 h 6858003"/>
              <a:gd name="connsiteX1" fmla="*/ 5902830 w 12191999"/>
              <a:gd name="connsiteY1" fmla="*/ 6858001 h 6858003"/>
              <a:gd name="connsiteX2" fmla="*/ 1423476 w 12191999"/>
              <a:gd name="connsiteY2" fmla="*/ 6858001 h 6858003"/>
              <a:gd name="connsiteX3" fmla="*/ 0 w 12191999"/>
              <a:gd name="connsiteY3" fmla="*/ 2588188 h 6858003"/>
              <a:gd name="connsiteX4" fmla="*/ 3295170 w 12191999"/>
              <a:gd name="connsiteY4" fmla="*/ 4971750 h 6858003"/>
              <a:gd name="connsiteX5" fmla="*/ 765751 w 12191999"/>
              <a:gd name="connsiteY5" fmla="*/ 6858003 h 6858003"/>
              <a:gd name="connsiteX6" fmla="*/ 0 w 12191999"/>
              <a:gd name="connsiteY6" fmla="*/ 6858003 h 6858003"/>
              <a:gd name="connsiteX7" fmla="*/ 0 w 12191999"/>
              <a:gd name="connsiteY7" fmla="*/ 1 h 6858003"/>
              <a:gd name="connsiteX8" fmla="*/ 9962165 w 12191999"/>
              <a:gd name="connsiteY8" fmla="*/ 1 h 6858003"/>
              <a:gd name="connsiteX9" fmla="*/ 3628293 w 12191999"/>
              <a:gd name="connsiteY9" fmla="*/ 4723332 h 6858003"/>
              <a:gd name="connsiteX10" fmla="*/ 0 w 12191999"/>
              <a:gd name="connsiteY10" fmla="*/ 2098807 h 6858003"/>
              <a:gd name="connsiteX11" fmla="*/ 10628317 w 12191999"/>
              <a:gd name="connsiteY11" fmla="*/ 0 h 6858003"/>
              <a:gd name="connsiteX12" fmla="*/ 12191999 w 12191999"/>
              <a:gd name="connsiteY12" fmla="*/ 0 h 6858003"/>
              <a:gd name="connsiteX13" fmla="*/ 12191999 w 12191999"/>
              <a:gd name="connsiteY13" fmla="*/ 6858002 h 6858003"/>
              <a:gd name="connsiteX14" fmla="*/ 6601008 w 12191999"/>
              <a:gd name="connsiteY14" fmla="*/ 6858002 h 6858003"/>
              <a:gd name="connsiteX15" fmla="*/ 3959920 w 12191999"/>
              <a:gd name="connsiteY15" fmla="*/ 4953147 h 68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999" h="6858003">
                <a:moveTo>
                  <a:pt x="3629041" y="5213254"/>
                </a:moveTo>
                <a:lnTo>
                  <a:pt x="5902830" y="6858001"/>
                </a:lnTo>
                <a:lnTo>
                  <a:pt x="1423476" y="6858001"/>
                </a:lnTo>
                <a:close/>
                <a:moveTo>
                  <a:pt x="0" y="2588188"/>
                </a:moveTo>
                <a:lnTo>
                  <a:pt x="3295170" y="4971750"/>
                </a:lnTo>
                <a:lnTo>
                  <a:pt x="765751" y="6858003"/>
                </a:lnTo>
                <a:lnTo>
                  <a:pt x="0" y="6858003"/>
                </a:lnTo>
                <a:close/>
                <a:moveTo>
                  <a:pt x="0" y="1"/>
                </a:moveTo>
                <a:lnTo>
                  <a:pt x="9962165" y="1"/>
                </a:lnTo>
                <a:lnTo>
                  <a:pt x="3628293" y="4723332"/>
                </a:lnTo>
                <a:lnTo>
                  <a:pt x="0" y="2098807"/>
                </a:lnTo>
                <a:close/>
                <a:moveTo>
                  <a:pt x="10628317" y="0"/>
                </a:moveTo>
                <a:lnTo>
                  <a:pt x="12191999" y="0"/>
                </a:lnTo>
                <a:lnTo>
                  <a:pt x="12191999" y="6858002"/>
                </a:lnTo>
                <a:lnTo>
                  <a:pt x="6601008" y="6858002"/>
                </a:lnTo>
                <a:lnTo>
                  <a:pt x="3959920" y="4953147"/>
                </a:lnTo>
                <a:close/>
              </a:path>
            </a:pathLst>
          </a:custGeom>
        </p:spPr>
        <p:txBody>
          <a:bodyPr wrap="square">
            <a:noAutofit/>
          </a:bodyPr>
          <a:lstStyle/>
          <a:p>
            <a:endParaRPr lang="en-US"/>
          </a:p>
        </p:txBody>
      </p:sp>
      <p:sp>
        <p:nvSpPr>
          <p:cNvPr id="25" name="Title 1"/>
          <p:cNvSpPr>
            <a:spLocks noGrp="1"/>
          </p:cNvSpPr>
          <p:nvPr>
            <p:ph type="ctrTitle"/>
          </p:nvPr>
        </p:nvSpPr>
        <p:spPr>
          <a:xfrm>
            <a:off x="5879976" y="4851128"/>
            <a:ext cx="5842171" cy="1067644"/>
          </a:xfrm>
          <a:prstGeom prst="rect">
            <a:avLst/>
          </a:prstGeom>
        </p:spPr>
        <p:txBody>
          <a:bodyPr lIns="274320" rIns="0" anchor="b">
            <a:noAutofit/>
          </a:bodyPr>
          <a:lstStyle>
            <a:lvl1pPr algn="l">
              <a:defRPr sz="5400" b="1" cap="all" baseline="0">
                <a:solidFill>
                  <a:schemeClr val="accent2"/>
                </a:solidFill>
                <a:latin typeface="+mn-lt"/>
              </a:defRPr>
            </a:lvl1pPr>
          </a:lstStyle>
          <a:p>
            <a:r>
              <a:rPr lang="en-US"/>
              <a:t>Click to edit Master title style</a:t>
            </a:r>
          </a:p>
        </p:txBody>
      </p:sp>
      <p:sp>
        <p:nvSpPr>
          <p:cNvPr id="26" name="Subtitle 2"/>
          <p:cNvSpPr>
            <a:spLocks noGrp="1"/>
          </p:cNvSpPr>
          <p:nvPr>
            <p:ph type="subTitle" idx="1"/>
          </p:nvPr>
        </p:nvSpPr>
        <p:spPr>
          <a:xfrm>
            <a:off x="5879976" y="5949280"/>
            <a:ext cx="5842171" cy="480131"/>
          </a:xfrm>
          <a:prstGeom prst="rect">
            <a:avLst/>
          </a:prstGeom>
        </p:spPr>
        <p:txBody>
          <a:bodyPr wrap="square" lIns="274320" rIns="0">
            <a:spAutoFit/>
          </a:bodyPr>
          <a:lstStyle>
            <a:lvl1pPr marL="0" indent="0" algn="l">
              <a:buNone/>
              <a:defRPr sz="2800">
                <a:solidFill>
                  <a:schemeClr val="tx2">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29140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and Title">
    <p:spTree>
      <p:nvGrpSpPr>
        <p:cNvPr id="1" name=""/>
        <p:cNvGrpSpPr/>
        <p:nvPr/>
      </p:nvGrpSpPr>
      <p:grpSpPr>
        <a:xfrm>
          <a:off x="0" y="0"/>
          <a:ext cx="0" cy="0"/>
          <a:chOff x="0" y="0"/>
          <a:chExt cx="0" cy="0"/>
        </a:xfrm>
      </p:grpSpPr>
      <p:sp>
        <p:nvSpPr>
          <p:cNvPr id="37" name="Freeform: Shape 36"/>
          <p:cNvSpPr/>
          <p:nvPr userDrawn="1"/>
        </p:nvSpPr>
        <p:spPr>
          <a:xfrm>
            <a:off x="0" y="4293096"/>
            <a:ext cx="12192000" cy="2564904"/>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p:cNvSpPr>
            <a:spLocks noGrp="1"/>
          </p:cNvSpPr>
          <p:nvPr>
            <p:ph type="pic" sz="quarter" idx="13"/>
          </p:nvPr>
        </p:nvSpPr>
        <p:spPr>
          <a:xfrm>
            <a:off x="0" y="0"/>
            <a:ext cx="12192000" cy="5029201"/>
          </a:xfrm>
          <a:custGeom>
            <a:avLst/>
            <a:gdLst>
              <a:gd name="connsiteX0" fmla="*/ 0 w 12192000"/>
              <a:gd name="connsiteY0" fmla="*/ 0 h 5029201"/>
              <a:gd name="connsiteX1" fmla="*/ 12192000 w 12192000"/>
              <a:gd name="connsiteY1" fmla="*/ 0 h 5029201"/>
              <a:gd name="connsiteX2" fmla="*/ 12192000 w 12192000"/>
              <a:gd name="connsiteY2" fmla="*/ 2514601 h 5029201"/>
              <a:gd name="connsiteX3" fmla="*/ 12192000 w 12192000"/>
              <a:gd name="connsiteY3" fmla="*/ 5029201 h 5029201"/>
              <a:gd name="connsiteX4" fmla="*/ 6614601 w 12192000"/>
              <a:gd name="connsiteY4" fmla="*/ 5029201 h 5029201"/>
              <a:gd name="connsiteX5" fmla="*/ 6096000 w 12192000"/>
              <a:gd name="connsiteY5" fmla="*/ 4524815 h 5029201"/>
              <a:gd name="connsiteX6" fmla="*/ 5577400 w 12192000"/>
              <a:gd name="connsiteY6" fmla="*/ 5029201 h 5029201"/>
              <a:gd name="connsiteX7" fmla="*/ 0 w 12192000"/>
              <a:gd name="connsiteY7" fmla="*/ 5029201 h 5029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5029201">
                <a:moveTo>
                  <a:pt x="0" y="0"/>
                </a:moveTo>
                <a:lnTo>
                  <a:pt x="12192000" y="0"/>
                </a:lnTo>
                <a:lnTo>
                  <a:pt x="12192000" y="2514601"/>
                </a:lnTo>
                <a:lnTo>
                  <a:pt x="12192000" y="5029201"/>
                </a:lnTo>
                <a:lnTo>
                  <a:pt x="6614601" y="5029201"/>
                </a:lnTo>
                <a:lnTo>
                  <a:pt x="6096000" y="4524815"/>
                </a:lnTo>
                <a:lnTo>
                  <a:pt x="5577400" y="5029201"/>
                </a:lnTo>
                <a:lnTo>
                  <a:pt x="0" y="5029201"/>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407368" y="5207650"/>
            <a:ext cx="11377264" cy="1533717"/>
          </a:xfrm>
          <a:prstGeom prst="rect">
            <a:avLst/>
          </a:prstGeom>
        </p:spPr>
        <p:txBody>
          <a:bodyPr lIns="274320" rIns="274320" anchor="ctr">
            <a:noAutofit/>
          </a:bodyPr>
          <a:lstStyle>
            <a:lvl1pPr algn="ctr">
              <a:defRPr sz="4800" b="1" cap="all" baseline="0">
                <a:solidFill>
                  <a:schemeClr val="bg1"/>
                </a:solidFill>
                <a:latin typeface="+mn-lt"/>
              </a:defRPr>
            </a:lvl1pPr>
          </a:lstStyle>
          <a:p>
            <a:r>
              <a:rPr lang="en-US"/>
              <a:t>Click to edit Master title style</a:t>
            </a:r>
          </a:p>
        </p:txBody>
      </p:sp>
    </p:spTree>
    <p:extLst>
      <p:ext uri="{BB962C8B-B14F-4D97-AF65-F5344CB8AC3E}">
        <p14:creationId xmlns:p14="http://schemas.microsoft.com/office/powerpoint/2010/main" val="5849910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owee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spTree>
    <p:extLst>
      <p:ext uri="{BB962C8B-B14F-4D97-AF65-F5344CB8AC3E}">
        <p14:creationId xmlns:p14="http://schemas.microsoft.com/office/powerpoint/2010/main" val="15781351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38" name="Title 1"/>
          <p:cNvSpPr>
            <a:spLocks noGrp="1"/>
          </p:cNvSpPr>
          <p:nvPr>
            <p:ph type="ctrTitle"/>
          </p:nvPr>
        </p:nvSpPr>
        <p:spPr>
          <a:xfrm>
            <a:off x="3287688" y="4074661"/>
            <a:ext cx="8434459" cy="1067644"/>
          </a:xfrm>
          <a:prstGeom prst="rect">
            <a:avLst/>
          </a:prstGeom>
        </p:spPr>
        <p:txBody>
          <a:bodyPr lIns="274320" rIns="0" anchor="b">
            <a:noAutofit/>
          </a:bodyPr>
          <a:lstStyle>
            <a:lvl1pPr algn="l">
              <a:defRPr sz="44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3287688" y="5172813"/>
            <a:ext cx="8434459" cy="480131"/>
          </a:xfrm>
          <a:prstGeom prst="rect">
            <a:avLst/>
          </a:prstGeom>
        </p:spPr>
        <p:txBody>
          <a:bodyPr wrap="square" lIns="274320" rIns="0">
            <a:sp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p:cNvSpPr/>
          <p:nvPr userDrawn="1"/>
        </p:nvSpPr>
        <p:spPr>
          <a:xfrm rot="5400000">
            <a:off x="-267349" y="4414555"/>
            <a:ext cx="1674590" cy="1139894"/>
          </a:xfrm>
          <a:custGeom>
            <a:avLst/>
            <a:gdLst>
              <a:gd name="connsiteX0" fmla="*/ 0 w 1674590"/>
              <a:gd name="connsiteY0" fmla="*/ 1139893 h 1139894"/>
              <a:gd name="connsiteX1" fmla="*/ 824542 w 1674590"/>
              <a:gd name="connsiteY1" fmla="*/ 0 h 1139894"/>
              <a:gd name="connsiteX2" fmla="*/ 1674590 w 1674590"/>
              <a:gd name="connsiteY2" fmla="*/ 1139894 h 1139894"/>
            </a:gdLst>
            <a:ahLst/>
            <a:cxnLst>
              <a:cxn ang="0">
                <a:pos x="connsiteX0" y="connsiteY0"/>
              </a:cxn>
              <a:cxn ang="0">
                <a:pos x="connsiteX1" y="connsiteY1"/>
              </a:cxn>
              <a:cxn ang="0">
                <a:pos x="connsiteX2" y="connsiteY2"/>
              </a:cxn>
            </a:cxnLst>
            <a:rect l="l" t="t" r="r" b="b"/>
            <a:pathLst>
              <a:path w="1674590" h="1139894">
                <a:moveTo>
                  <a:pt x="0" y="1139893"/>
                </a:moveTo>
                <a:lnTo>
                  <a:pt x="824542" y="0"/>
                </a:lnTo>
                <a:lnTo>
                  <a:pt x="1674590" y="11398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3"/>
          </p:nvPr>
        </p:nvSpPr>
        <p:spPr>
          <a:xfrm>
            <a:off x="1" y="0"/>
            <a:ext cx="7806889" cy="4723331"/>
          </a:xfrm>
          <a:custGeom>
            <a:avLst/>
            <a:gdLst>
              <a:gd name="connsiteX0" fmla="*/ 0 w 7806889"/>
              <a:gd name="connsiteY0" fmla="*/ 0 h 4723331"/>
              <a:gd name="connsiteX1" fmla="*/ 7806889 w 7806889"/>
              <a:gd name="connsiteY1" fmla="*/ 0 h 4723331"/>
              <a:gd name="connsiteX2" fmla="*/ 1473016 w 7806889"/>
              <a:gd name="connsiteY2" fmla="*/ 4723331 h 4723331"/>
              <a:gd name="connsiteX3" fmla="*/ 0 w 7806889"/>
              <a:gd name="connsiteY3" fmla="*/ 3657825 h 4723331"/>
            </a:gdLst>
            <a:ahLst/>
            <a:cxnLst>
              <a:cxn ang="0">
                <a:pos x="connsiteX0" y="connsiteY0"/>
              </a:cxn>
              <a:cxn ang="0">
                <a:pos x="connsiteX1" y="connsiteY1"/>
              </a:cxn>
              <a:cxn ang="0">
                <a:pos x="connsiteX2" y="connsiteY2"/>
              </a:cxn>
              <a:cxn ang="0">
                <a:pos x="connsiteX3" y="connsiteY3"/>
              </a:cxn>
            </a:cxnLst>
            <a:rect l="l" t="t" r="r" b="b"/>
            <a:pathLst>
              <a:path w="7806889" h="4723331">
                <a:moveTo>
                  <a:pt x="0" y="0"/>
                </a:moveTo>
                <a:lnTo>
                  <a:pt x="7806889" y="0"/>
                </a:lnTo>
                <a:lnTo>
                  <a:pt x="1473016" y="4723331"/>
                </a:lnTo>
                <a:lnTo>
                  <a:pt x="0" y="3657825"/>
                </a:lnTo>
                <a:close/>
              </a:path>
            </a:pathLst>
          </a:custGeom>
        </p:spPr>
        <p:txBody>
          <a:bodyPr wrap="square">
            <a:noAutofit/>
          </a:bodyPr>
          <a:lstStyle/>
          <a:p>
            <a:endParaRPr lang="en-US"/>
          </a:p>
        </p:txBody>
      </p:sp>
      <p:sp>
        <p:nvSpPr>
          <p:cNvPr id="14" name="Freeform: Shape 13"/>
          <p:cNvSpPr/>
          <p:nvPr userDrawn="1"/>
        </p:nvSpPr>
        <p:spPr>
          <a:xfrm rot="10800000" flipV="1">
            <a:off x="0" y="5213253"/>
            <a:ext cx="3747554"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569946" y="6356349"/>
            <a:ext cx="1931877" cy="365125"/>
          </a:xfrm>
          <a:prstGeom prst="rect">
            <a:avLst/>
          </a:prstGeom>
        </p:spPr>
        <p:txBody>
          <a:bodyPr lIns="0" rIns="0"/>
          <a:lstStyle>
            <a:lvl1pPr algn="ctr">
              <a:defRPr>
                <a:solidFill>
                  <a:schemeClr val="bg2">
                    <a:lumMod val="50000"/>
                  </a:schemeClr>
                </a:solidFill>
              </a:defRPr>
            </a:lvl1pPr>
          </a:lstStyle>
          <a:p>
            <a:r>
              <a:rPr lang="en-US"/>
              <a:t>Your Date Here</a:t>
            </a:r>
          </a:p>
        </p:txBody>
      </p:sp>
      <p:sp>
        <p:nvSpPr>
          <p:cNvPr id="41" name="Footer Placeholder 4"/>
          <p:cNvSpPr>
            <a:spLocks noGrp="1"/>
          </p:cNvSpPr>
          <p:nvPr>
            <p:ph type="ftr" sz="quarter" idx="12"/>
          </p:nvPr>
        </p:nvSpPr>
        <p:spPr>
          <a:xfrm>
            <a:off x="3747555"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
        <p:nvSpPr>
          <p:cNvPr id="19" name="Freeform: Shape 18"/>
          <p:cNvSpPr/>
          <p:nvPr userDrawn="1"/>
        </p:nvSpPr>
        <p:spPr>
          <a:xfrm flipV="1">
            <a:off x="7333860" y="-1"/>
            <a:ext cx="4858141" cy="2684911"/>
          </a:xfrm>
          <a:custGeom>
            <a:avLst/>
            <a:gdLst>
              <a:gd name="connsiteX0" fmla="*/ 1229424 w 4858141"/>
              <a:gd name="connsiteY0" fmla="*/ 2684911 h 2684911"/>
              <a:gd name="connsiteX1" fmla="*/ 4858141 w 4858141"/>
              <a:gd name="connsiteY1" fmla="*/ 2684911 h 2684911"/>
              <a:gd name="connsiteX2" fmla="*/ 4858141 w 4858141"/>
              <a:gd name="connsiteY2" fmla="*/ 1794066 h 2684911"/>
              <a:gd name="connsiteX3" fmla="*/ 2452345 w 4858141"/>
              <a:gd name="connsiteY3" fmla="*/ 0 h 2684911"/>
              <a:gd name="connsiteX4" fmla="*/ 0 w 4858141"/>
              <a:gd name="connsiteY4" fmla="*/ 1773905 h 268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8141" h="2684911">
                <a:moveTo>
                  <a:pt x="1229424" y="2684911"/>
                </a:moveTo>
                <a:lnTo>
                  <a:pt x="4858141" y="2684911"/>
                </a:lnTo>
                <a:lnTo>
                  <a:pt x="4858141" y="1794066"/>
                </a:lnTo>
                <a:lnTo>
                  <a:pt x="2452345" y="0"/>
                </a:lnTo>
                <a:lnTo>
                  <a:pt x="0" y="177390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p:cNvSpPr>
            <a:spLocks noGrp="1"/>
          </p:cNvSpPr>
          <p:nvPr>
            <p:ph type="body" sz="quarter" idx="14" hasCustomPrompt="1"/>
          </p:nvPr>
        </p:nvSpPr>
        <p:spPr>
          <a:xfrm>
            <a:off x="8000322" y="235007"/>
            <a:ext cx="3528392" cy="1643438"/>
          </a:xfrm>
          <a:prstGeom prst="rect">
            <a:avLst/>
          </a:prstGeom>
        </p:spPr>
        <p:txBody>
          <a:bodyPr anchor="ctr">
            <a:noAutofit/>
          </a:bodyPr>
          <a:lstStyle>
            <a:lvl1pPr marL="0" indent="0" algn="ctr">
              <a:buNone/>
              <a:defRPr sz="8800" cap="all" baseline="0">
                <a:solidFill>
                  <a:schemeClr val="accent3"/>
                </a:solidFill>
              </a:defRPr>
            </a:lvl1pPr>
          </a:lstStyle>
          <a:p>
            <a:pPr lvl="0"/>
            <a:r>
              <a:rPr lang="en-US"/>
              <a:t>#00</a:t>
            </a:r>
          </a:p>
        </p:txBody>
      </p:sp>
      <p:sp>
        <p:nvSpPr>
          <p:cNvPr id="17" name="Slide Number Placeholder 5"/>
          <p:cNvSpPr>
            <a:spLocks noGrp="1"/>
          </p:cNvSpPr>
          <p:nvPr>
            <p:ph type="sldNum" sz="quarter" idx="15"/>
          </p:nvPr>
        </p:nvSpPr>
        <p:spPr>
          <a:xfrm>
            <a:off x="10856835" y="6356350"/>
            <a:ext cx="865312" cy="365125"/>
          </a:xfrm>
          <a:prstGeom prst="rect">
            <a:avLst/>
          </a:prstGeom>
        </p:spPr>
        <p:txBody>
          <a:bodyPr/>
          <a:lstStyle>
            <a:lvl1pPr>
              <a:defRPr>
                <a:solidFill>
                  <a:schemeClr val="bg2">
                    <a:lumMod val="75000"/>
                  </a:schemeClr>
                </a:solidFill>
              </a:defRPr>
            </a:lvl1pPr>
          </a:lstStyle>
          <a:p>
            <a:fld id="{FC1CF07D-8B3F-4D32-B059-0039CEA46DB1}" type="slidenum">
              <a:rPr lang="en-US" smtClean="0"/>
              <a:pPr/>
              <a:t>‹N°›</a:t>
            </a:fld>
            <a:endParaRPr lang="en-US"/>
          </a:p>
        </p:txBody>
      </p:sp>
    </p:spTree>
    <p:extLst>
      <p:ext uri="{BB962C8B-B14F-4D97-AF65-F5344CB8AC3E}">
        <p14:creationId xmlns:p14="http://schemas.microsoft.com/office/powerpoint/2010/main" val="136834917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37" name="Freeform: Shape 36"/>
          <p:cNvSpPr/>
          <p:nvPr userDrawn="1"/>
        </p:nvSpPr>
        <p:spPr>
          <a:xfrm>
            <a:off x="4064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icture Placeholder 35"/>
          <p:cNvSpPr>
            <a:spLocks noGrp="1"/>
          </p:cNvSpPr>
          <p:nvPr>
            <p:ph type="pic" sz="quarter" idx="13"/>
          </p:nvPr>
        </p:nvSpPr>
        <p:spPr>
          <a:xfrm>
            <a:off x="0" y="1371600"/>
            <a:ext cx="8129016"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8000 w 8129016"/>
              <a:gd name="connsiteY3" fmla="*/ 1828800 h 3657600"/>
              <a:gd name="connsiteX4" fmla="*/ 4064000 w 8129016"/>
              <a:gd name="connsiteY4" fmla="*/ 1828800 h 3657600"/>
              <a:gd name="connsiteX5" fmla="*/ 4064000 w 8129016"/>
              <a:gd name="connsiteY5" fmla="*/ 3657600 h 3657600"/>
              <a:gd name="connsiteX6" fmla="*/ 0 w 8129016"/>
              <a:gd name="connsiteY6"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29016" h="3657600">
                <a:moveTo>
                  <a:pt x="0" y="0"/>
                </a:moveTo>
                <a:lnTo>
                  <a:pt x="8129016" y="0"/>
                </a:lnTo>
                <a:lnTo>
                  <a:pt x="8129016" y="1828800"/>
                </a:lnTo>
                <a:lnTo>
                  <a:pt x="8128000" y="1828800"/>
                </a:lnTo>
                <a:lnTo>
                  <a:pt x="4064000" y="18288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9" name="Rectangle 8"/>
          <p:cNvSpPr/>
          <p:nvPr userDrawn="1"/>
        </p:nvSpPr>
        <p:spPr>
          <a:xfrm>
            <a:off x="8128000" y="1371600"/>
            <a:ext cx="40640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064000" y="3975732"/>
            <a:ext cx="8128000" cy="1067644"/>
          </a:xfrm>
          <a:prstGeom prst="rect">
            <a:avLst/>
          </a:prstGeom>
        </p:spPr>
        <p:txBody>
          <a:bodyPr lIns="274320" rIns="274320" anchor="b">
            <a:noAutofit/>
          </a:bodyPr>
          <a:lstStyle>
            <a:lvl1pPr algn="ctr">
              <a:defRPr sz="4400" b="1" cap="all" baseline="0">
                <a:solidFill>
                  <a:schemeClr val="bg1"/>
                </a:solidFill>
                <a:latin typeface="+mn-lt"/>
              </a:defRPr>
            </a:lvl1pPr>
          </a:lstStyle>
          <a:p>
            <a:r>
              <a:rPr lang="en-US"/>
              <a:t>Click to edit Master title style</a:t>
            </a:r>
          </a:p>
        </p:txBody>
      </p:sp>
      <p:sp>
        <p:nvSpPr>
          <p:cNvPr id="4" name="Date Placeholder 3"/>
          <p:cNvSpPr>
            <a:spLocks noGrp="1"/>
          </p:cNvSpPr>
          <p:nvPr>
            <p:ph type="dt" sz="half" idx="10"/>
          </p:nvPr>
        </p:nvSpPr>
        <p:spPr>
          <a:xfrm>
            <a:off x="8128000" y="6356349"/>
            <a:ext cx="4064000" cy="365125"/>
          </a:xfrm>
          <a:prstGeom prst="rect">
            <a:avLst/>
          </a:prstGeom>
        </p:spPr>
        <p:txBody>
          <a:bodyPr rIns="457200"/>
          <a:lstStyle>
            <a:lvl1pPr algn="r">
              <a:defRPr>
                <a:solidFill>
                  <a:schemeClr val="accent1">
                    <a:lumMod val="75000"/>
                  </a:schemeClr>
                </a:solidFill>
              </a:defRPr>
            </a:lvl1pPr>
          </a:lstStyle>
          <a:p>
            <a:r>
              <a:rPr lang="en-US"/>
              <a:t>Your Date Here</a:t>
            </a:r>
          </a:p>
        </p:txBody>
      </p:sp>
      <p:sp>
        <p:nvSpPr>
          <p:cNvPr id="5" name="Footer Placeholder 4"/>
          <p:cNvSpPr>
            <a:spLocks noGrp="1"/>
          </p:cNvSpPr>
          <p:nvPr>
            <p:ph type="ftr" sz="quarter" idx="11"/>
          </p:nvPr>
        </p:nvSpPr>
        <p:spPr>
          <a:xfrm>
            <a:off x="0" y="6356350"/>
            <a:ext cx="4064000" cy="365125"/>
          </a:xfrm>
          <a:prstGeom prst="rect">
            <a:avLst/>
          </a:prstGeom>
        </p:spPr>
        <p:txBody>
          <a:bodyPr/>
          <a:lstStyle>
            <a:lvl1pPr>
              <a:defRPr cap="none" baseline="0">
                <a:solidFill>
                  <a:schemeClr val="bg2">
                    <a:lumMod val="75000"/>
                  </a:schemeClr>
                </a:solidFill>
              </a:defRPr>
            </a:lvl1pPr>
          </a:lstStyle>
          <a:p>
            <a:r>
              <a:rPr lang="en-US"/>
              <a:t>Your Footer Here</a:t>
            </a:r>
          </a:p>
        </p:txBody>
      </p:sp>
      <p:sp>
        <p:nvSpPr>
          <p:cNvPr id="6" name="Slide Number Placeholder 5"/>
          <p:cNvSpPr>
            <a:spLocks noGrp="1"/>
          </p:cNvSpPr>
          <p:nvPr>
            <p:ph type="sldNum" sz="quarter" idx="12"/>
          </p:nvPr>
        </p:nvSpPr>
        <p:spPr>
          <a:xfrm>
            <a:off x="4064000" y="6356350"/>
            <a:ext cx="4064000" cy="365125"/>
          </a:xfrm>
          <a:prstGeom prst="rect">
            <a:avLst/>
          </a:prstGeom>
        </p:spPr>
        <p:txBody>
          <a:bodyPr/>
          <a:lstStyle>
            <a:lvl1pPr algn="ctr">
              <a:defRPr>
                <a:solidFill>
                  <a:schemeClr val="accent1">
                    <a:lumMod val="75000"/>
                  </a:schemeClr>
                </a:solidFill>
              </a:defRPr>
            </a:lvl1pPr>
          </a:lstStyle>
          <a:p>
            <a:fld id="{FC1CF07D-8B3F-4D32-B059-0039CEA46DB1}" type="slidenum">
              <a:rPr lang="en-US" smtClean="0"/>
              <a:pPr/>
              <a:t>‹N°›</a:t>
            </a:fld>
            <a:endParaRPr lang="en-US"/>
          </a:p>
        </p:txBody>
      </p:sp>
      <p:sp>
        <p:nvSpPr>
          <p:cNvPr id="3" name="Subtitle 2"/>
          <p:cNvSpPr>
            <a:spLocks noGrp="1"/>
          </p:cNvSpPr>
          <p:nvPr>
            <p:ph type="subTitle" idx="1"/>
          </p:nvPr>
        </p:nvSpPr>
        <p:spPr>
          <a:xfrm>
            <a:off x="4064000" y="5296049"/>
            <a:ext cx="8128000" cy="480131"/>
          </a:xfrm>
          <a:prstGeom prst="rect">
            <a:avLst/>
          </a:prstGeom>
        </p:spPr>
        <p:txBody>
          <a:bodyPr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p:cNvSpPr>
            <a:spLocks noGrp="1"/>
          </p:cNvSpPr>
          <p:nvPr>
            <p:ph type="body" sz="quarter" idx="14" hasCustomPrompt="1"/>
          </p:nvPr>
        </p:nvSpPr>
        <p:spPr>
          <a:xfrm>
            <a:off x="8396312" y="1673729"/>
            <a:ext cx="3528392" cy="1223963"/>
          </a:xfrm>
          <a:prstGeom prst="rect">
            <a:avLst/>
          </a:prstGeom>
        </p:spPr>
        <p:txBody>
          <a:bodyPr anchor="ctr">
            <a:noAutofit/>
          </a:bodyPr>
          <a:lstStyle>
            <a:lvl1pPr marL="0" indent="0" algn="ctr">
              <a:buNone/>
              <a:defRPr sz="8800" cap="all" baseline="0">
                <a:solidFill>
                  <a:schemeClr val="bg1">
                    <a:lumMod val="95000"/>
                  </a:schemeClr>
                </a:solidFill>
              </a:defRPr>
            </a:lvl1pPr>
          </a:lstStyle>
          <a:p>
            <a:pPr lvl="0"/>
            <a:r>
              <a:rPr lang="en-US"/>
              <a:t>#00</a:t>
            </a:r>
          </a:p>
        </p:txBody>
      </p:sp>
    </p:spTree>
    <p:extLst>
      <p:ext uri="{BB962C8B-B14F-4D97-AF65-F5344CB8AC3E}">
        <p14:creationId xmlns:p14="http://schemas.microsoft.com/office/powerpoint/2010/main" val="38184616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 Slide 3">
    <p:spTree>
      <p:nvGrpSpPr>
        <p:cNvPr id="1" name=""/>
        <p:cNvGrpSpPr/>
        <p:nvPr/>
      </p:nvGrpSpPr>
      <p:grpSpPr>
        <a:xfrm>
          <a:off x="0" y="0"/>
          <a:ext cx="0" cy="0"/>
          <a:chOff x="0" y="0"/>
          <a:chExt cx="0" cy="0"/>
        </a:xfrm>
      </p:grpSpPr>
      <p:sp>
        <p:nvSpPr>
          <p:cNvPr id="10" name="Picture Placeholder 9"/>
          <p:cNvSpPr>
            <a:spLocks noGrp="1"/>
          </p:cNvSpPr>
          <p:nvPr>
            <p:ph type="pic" sz="quarter" idx="15"/>
          </p:nvPr>
        </p:nvSpPr>
        <p:spPr>
          <a:xfrm>
            <a:off x="0" y="0"/>
            <a:ext cx="12192000" cy="6858000"/>
          </a:xfrm>
          <a:prstGeom prst="rect">
            <a:avLst/>
          </a:prstGeom>
        </p:spPr>
        <p:txBody>
          <a:bodyPr/>
          <a:lstStyle/>
          <a:p>
            <a:endParaRPr lang="en-US"/>
          </a:p>
        </p:txBody>
      </p:sp>
      <p:sp>
        <p:nvSpPr>
          <p:cNvPr id="2" name="Title 1"/>
          <p:cNvSpPr>
            <a:spLocks noGrp="1"/>
          </p:cNvSpPr>
          <p:nvPr>
            <p:ph type="ctrTitle"/>
          </p:nvPr>
        </p:nvSpPr>
        <p:spPr>
          <a:xfrm>
            <a:off x="2032000" y="4397394"/>
            <a:ext cx="8128000" cy="1067644"/>
          </a:xfrm>
          <a:prstGeom prst="rect">
            <a:avLst/>
          </a:prstGeom>
        </p:spPr>
        <p:txBody>
          <a:bodyPr lIns="274320" rIns="274320" anchor="b">
            <a:noAutofit/>
          </a:bodyPr>
          <a:lstStyle>
            <a:lvl1pPr algn="ctr">
              <a:defRPr sz="4400" b="1">
                <a:solidFill>
                  <a:schemeClr val="bg1"/>
                </a:solidFill>
                <a:latin typeface="+mn-lt"/>
              </a:defRPr>
            </a:lvl1pPr>
          </a:lstStyle>
          <a:p>
            <a:r>
              <a:rPr lang="en-US"/>
              <a:t>Click to edit Master title style</a:t>
            </a:r>
          </a:p>
        </p:txBody>
      </p:sp>
      <p:sp>
        <p:nvSpPr>
          <p:cNvPr id="4" name="Date Placeholder 3"/>
          <p:cNvSpPr>
            <a:spLocks noGrp="1"/>
          </p:cNvSpPr>
          <p:nvPr>
            <p:ph type="dt" sz="half" idx="10"/>
          </p:nvPr>
        </p:nvSpPr>
        <p:spPr>
          <a:xfrm>
            <a:off x="8128000" y="6356349"/>
            <a:ext cx="4064000" cy="365125"/>
          </a:xfrm>
          <a:prstGeom prst="rect">
            <a:avLst/>
          </a:prstGeom>
        </p:spPr>
        <p:txBody>
          <a:bodyPr rIns="457200"/>
          <a:lstStyle>
            <a:lvl1pPr algn="r">
              <a:defRPr>
                <a:solidFill>
                  <a:schemeClr val="bg2">
                    <a:lumMod val="90000"/>
                  </a:schemeClr>
                </a:solidFill>
              </a:defRPr>
            </a:lvl1pPr>
          </a:lstStyle>
          <a:p>
            <a:r>
              <a:rPr lang="en-US"/>
              <a:t>Your Date Here</a:t>
            </a:r>
          </a:p>
        </p:txBody>
      </p:sp>
      <p:sp>
        <p:nvSpPr>
          <p:cNvPr id="5" name="Footer Placeholder 4"/>
          <p:cNvSpPr>
            <a:spLocks noGrp="1"/>
          </p:cNvSpPr>
          <p:nvPr>
            <p:ph type="ftr" sz="quarter" idx="11"/>
          </p:nvPr>
        </p:nvSpPr>
        <p:spPr>
          <a:xfrm>
            <a:off x="4064000" y="6356350"/>
            <a:ext cx="4064000" cy="365125"/>
          </a:xfrm>
          <a:prstGeom prst="rect">
            <a:avLst/>
          </a:prstGeom>
        </p:spPr>
        <p:txBody>
          <a:bodyPr/>
          <a:lstStyle>
            <a:lvl1pPr>
              <a:defRPr cap="none" baseline="0">
                <a:solidFill>
                  <a:schemeClr val="bg2">
                    <a:lumMod val="90000"/>
                  </a:schemeClr>
                </a:solidFill>
              </a:defRPr>
            </a:lvl1pPr>
          </a:lstStyle>
          <a:p>
            <a:r>
              <a:rPr lang="en-US"/>
              <a:t>Your Footer Here</a:t>
            </a:r>
          </a:p>
        </p:txBody>
      </p:sp>
      <p:sp>
        <p:nvSpPr>
          <p:cNvPr id="6" name="Slide Number Placeholder 5"/>
          <p:cNvSpPr>
            <a:spLocks noGrp="1"/>
          </p:cNvSpPr>
          <p:nvPr>
            <p:ph type="sldNum" sz="quarter" idx="12"/>
          </p:nvPr>
        </p:nvSpPr>
        <p:spPr>
          <a:xfrm>
            <a:off x="0" y="6356350"/>
            <a:ext cx="4064000" cy="365125"/>
          </a:xfrm>
          <a:prstGeom prst="rect">
            <a:avLst/>
          </a:prstGeom>
        </p:spPr>
        <p:txBody>
          <a:bodyPr vert="horz" lIns="91440" tIns="45720" rIns="91440" bIns="45720" rtlCol="0" anchor="ctr"/>
          <a:lstStyle>
            <a:lvl1pPr algn="l">
              <a:defRPr lang="en-US" cap="none" baseline="0" smtClean="0">
                <a:solidFill>
                  <a:schemeClr val="bg2">
                    <a:lumMod val="90000"/>
                  </a:schemeClr>
                </a:solidFill>
              </a:defRPr>
            </a:lvl1pPr>
          </a:lstStyle>
          <a:p>
            <a:fld id="{FC1CF07D-8B3F-4D32-B059-0039CEA46DB1}" type="slidenum">
              <a:rPr lang="en-US" smtClean="0"/>
              <a:pPr/>
              <a:t>‹N°›</a:t>
            </a:fld>
            <a:endParaRPr lang="en-US"/>
          </a:p>
        </p:txBody>
      </p:sp>
      <p:sp>
        <p:nvSpPr>
          <p:cNvPr id="3" name="Subtitle 2"/>
          <p:cNvSpPr>
            <a:spLocks noGrp="1"/>
          </p:cNvSpPr>
          <p:nvPr>
            <p:ph type="subTitle" idx="1"/>
          </p:nvPr>
        </p:nvSpPr>
        <p:spPr>
          <a:xfrm>
            <a:off x="2032000" y="5717711"/>
            <a:ext cx="8128000" cy="480131"/>
          </a:xfrm>
          <a:prstGeom prst="rect">
            <a:avLst/>
          </a:prstGeom>
        </p:spPr>
        <p:txBody>
          <a:bodyPr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7"/>
          <p:cNvSpPr>
            <a:spLocks noGrp="1"/>
          </p:cNvSpPr>
          <p:nvPr>
            <p:ph type="body" sz="quarter" idx="14" hasCustomPrompt="1"/>
          </p:nvPr>
        </p:nvSpPr>
        <p:spPr>
          <a:xfrm>
            <a:off x="4331804" y="3345071"/>
            <a:ext cx="3528392" cy="1223963"/>
          </a:xfrm>
          <a:prstGeom prst="rect">
            <a:avLst/>
          </a:prstGeom>
        </p:spPr>
        <p:txBody>
          <a:bodyPr anchor="ctr">
            <a:noAutofit/>
          </a:bodyPr>
          <a:lstStyle>
            <a:lvl1pPr marL="0" indent="0" algn="ctr">
              <a:buNone/>
              <a:defRPr sz="8800" cap="all" baseline="0">
                <a:solidFill>
                  <a:schemeClr val="bg1">
                    <a:lumMod val="95000"/>
                  </a:schemeClr>
                </a:solidFill>
              </a:defRPr>
            </a:lvl1pPr>
          </a:lstStyle>
          <a:p>
            <a:pPr lvl="0"/>
            <a:r>
              <a:rPr lang="en-US"/>
              <a:t>#00</a:t>
            </a:r>
          </a:p>
        </p:txBody>
      </p:sp>
    </p:spTree>
    <p:extLst>
      <p:ext uri="{BB962C8B-B14F-4D97-AF65-F5344CB8AC3E}">
        <p14:creationId xmlns:p14="http://schemas.microsoft.com/office/powerpoint/2010/main" val="32004738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4">
    <p:bg>
      <p:bgPr>
        <a:solidFill>
          <a:schemeClr val="tx2"/>
        </a:solidFill>
        <a:effectLst/>
      </p:bgPr>
    </p:bg>
    <p:spTree>
      <p:nvGrpSpPr>
        <p:cNvPr id="1" name=""/>
        <p:cNvGrpSpPr/>
        <p:nvPr/>
      </p:nvGrpSpPr>
      <p:grpSpPr>
        <a:xfrm>
          <a:off x="0" y="0"/>
          <a:ext cx="0" cy="0"/>
          <a:chOff x="0" y="0"/>
          <a:chExt cx="0" cy="0"/>
        </a:xfrm>
      </p:grpSpPr>
      <p:sp>
        <p:nvSpPr>
          <p:cNvPr id="38" name="Title 1"/>
          <p:cNvSpPr>
            <a:spLocks noGrp="1"/>
          </p:cNvSpPr>
          <p:nvPr>
            <p:ph type="ctrTitle"/>
          </p:nvPr>
        </p:nvSpPr>
        <p:spPr>
          <a:xfrm>
            <a:off x="3287688" y="4074661"/>
            <a:ext cx="8434459" cy="1067644"/>
          </a:xfrm>
          <a:prstGeom prst="rect">
            <a:avLst/>
          </a:prstGeom>
        </p:spPr>
        <p:txBody>
          <a:bodyPr lIns="274320" rIns="0" anchor="b">
            <a:noAutofit/>
          </a:bodyPr>
          <a:lstStyle>
            <a:lvl1pPr algn="l">
              <a:defRPr sz="5400" b="1" cap="all" baseline="0">
                <a:solidFill>
                  <a:schemeClr val="accent2"/>
                </a:solidFill>
                <a:latin typeface="+mn-lt"/>
              </a:defRPr>
            </a:lvl1pPr>
          </a:lstStyle>
          <a:p>
            <a:r>
              <a:rPr lang="en-US"/>
              <a:t>Click to edit Master title style</a:t>
            </a:r>
          </a:p>
        </p:txBody>
      </p:sp>
      <p:sp>
        <p:nvSpPr>
          <p:cNvPr id="39" name="Subtitle 2"/>
          <p:cNvSpPr>
            <a:spLocks noGrp="1"/>
          </p:cNvSpPr>
          <p:nvPr>
            <p:ph type="subTitle" idx="1"/>
          </p:nvPr>
        </p:nvSpPr>
        <p:spPr>
          <a:xfrm>
            <a:off x="3287688" y="5172813"/>
            <a:ext cx="8434459" cy="480131"/>
          </a:xfrm>
          <a:prstGeom prst="rect">
            <a:avLst/>
          </a:prstGeom>
        </p:spPr>
        <p:txBody>
          <a:bodyPr wrap="square" lIns="274320" rIns="0">
            <a:spAutoFit/>
          </a:bodyPr>
          <a:lstStyle>
            <a:lvl1pPr marL="0" indent="0" algn="l">
              <a:buNone/>
              <a:defRPr sz="2800">
                <a:solidFill>
                  <a:schemeClr val="tx2">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reeform: Shape 11"/>
          <p:cNvSpPr/>
          <p:nvPr userDrawn="1"/>
        </p:nvSpPr>
        <p:spPr>
          <a:xfrm rot="5400000">
            <a:off x="-267349" y="4414555"/>
            <a:ext cx="1674590" cy="1139894"/>
          </a:xfrm>
          <a:custGeom>
            <a:avLst/>
            <a:gdLst>
              <a:gd name="connsiteX0" fmla="*/ 0 w 1674590"/>
              <a:gd name="connsiteY0" fmla="*/ 1139893 h 1139894"/>
              <a:gd name="connsiteX1" fmla="*/ 824542 w 1674590"/>
              <a:gd name="connsiteY1" fmla="*/ 0 h 1139894"/>
              <a:gd name="connsiteX2" fmla="*/ 1674590 w 1674590"/>
              <a:gd name="connsiteY2" fmla="*/ 1139894 h 1139894"/>
            </a:gdLst>
            <a:ahLst/>
            <a:cxnLst>
              <a:cxn ang="0">
                <a:pos x="connsiteX0" y="connsiteY0"/>
              </a:cxn>
              <a:cxn ang="0">
                <a:pos x="connsiteX1" y="connsiteY1"/>
              </a:cxn>
              <a:cxn ang="0">
                <a:pos x="connsiteX2" y="connsiteY2"/>
              </a:cxn>
            </a:cxnLst>
            <a:rect l="l" t="t" r="r" b="b"/>
            <a:pathLst>
              <a:path w="1674590" h="1139894">
                <a:moveTo>
                  <a:pt x="0" y="1139893"/>
                </a:moveTo>
                <a:lnTo>
                  <a:pt x="824542" y="0"/>
                </a:lnTo>
                <a:lnTo>
                  <a:pt x="1674590" y="113989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3"/>
          </p:nvPr>
        </p:nvSpPr>
        <p:spPr>
          <a:xfrm>
            <a:off x="1" y="0"/>
            <a:ext cx="7806889" cy="4723331"/>
          </a:xfrm>
          <a:custGeom>
            <a:avLst/>
            <a:gdLst>
              <a:gd name="connsiteX0" fmla="*/ 0 w 7806889"/>
              <a:gd name="connsiteY0" fmla="*/ 0 h 4723331"/>
              <a:gd name="connsiteX1" fmla="*/ 7806889 w 7806889"/>
              <a:gd name="connsiteY1" fmla="*/ 0 h 4723331"/>
              <a:gd name="connsiteX2" fmla="*/ 1473016 w 7806889"/>
              <a:gd name="connsiteY2" fmla="*/ 4723331 h 4723331"/>
              <a:gd name="connsiteX3" fmla="*/ 0 w 7806889"/>
              <a:gd name="connsiteY3" fmla="*/ 3657825 h 4723331"/>
            </a:gdLst>
            <a:ahLst/>
            <a:cxnLst>
              <a:cxn ang="0">
                <a:pos x="connsiteX0" y="connsiteY0"/>
              </a:cxn>
              <a:cxn ang="0">
                <a:pos x="connsiteX1" y="connsiteY1"/>
              </a:cxn>
              <a:cxn ang="0">
                <a:pos x="connsiteX2" y="connsiteY2"/>
              </a:cxn>
              <a:cxn ang="0">
                <a:pos x="connsiteX3" y="connsiteY3"/>
              </a:cxn>
            </a:cxnLst>
            <a:rect l="l" t="t" r="r" b="b"/>
            <a:pathLst>
              <a:path w="7806889" h="4723331">
                <a:moveTo>
                  <a:pt x="0" y="0"/>
                </a:moveTo>
                <a:lnTo>
                  <a:pt x="7806889" y="0"/>
                </a:lnTo>
                <a:lnTo>
                  <a:pt x="1473016" y="4723331"/>
                </a:lnTo>
                <a:lnTo>
                  <a:pt x="0" y="3657825"/>
                </a:lnTo>
                <a:close/>
              </a:path>
            </a:pathLst>
          </a:custGeom>
        </p:spPr>
        <p:txBody>
          <a:bodyPr wrap="square">
            <a:noAutofit/>
          </a:bodyPr>
          <a:lstStyle/>
          <a:p>
            <a:endParaRPr lang="en-US"/>
          </a:p>
        </p:txBody>
      </p:sp>
      <p:sp>
        <p:nvSpPr>
          <p:cNvPr id="14" name="Freeform: Shape 13"/>
          <p:cNvSpPr/>
          <p:nvPr userDrawn="1"/>
        </p:nvSpPr>
        <p:spPr>
          <a:xfrm rot="10800000" flipV="1">
            <a:off x="0" y="5213253"/>
            <a:ext cx="3747554" cy="1644747"/>
          </a:xfrm>
          <a:custGeom>
            <a:avLst/>
            <a:gdLst>
              <a:gd name="connsiteX0" fmla="*/ 2273790 w 3747554"/>
              <a:gd name="connsiteY0" fmla="*/ 0 h 1644747"/>
              <a:gd name="connsiteX1" fmla="*/ 0 w 3747554"/>
              <a:gd name="connsiteY1" fmla="*/ 1644747 h 1644747"/>
              <a:gd name="connsiteX2" fmla="*/ 3747554 w 3747554"/>
              <a:gd name="connsiteY2" fmla="*/ 1644747 h 1644747"/>
              <a:gd name="connsiteX3" fmla="*/ 3747554 w 3747554"/>
              <a:gd name="connsiteY3" fmla="*/ 1099025 h 1644747"/>
            </a:gdLst>
            <a:ahLst/>
            <a:cxnLst>
              <a:cxn ang="0">
                <a:pos x="connsiteX0" y="connsiteY0"/>
              </a:cxn>
              <a:cxn ang="0">
                <a:pos x="connsiteX1" y="connsiteY1"/>
              </a:cxn>
              <a:cxn ang="0">
                <a:pos x="connsiteX2" y="connsiteY2"/>
              </a:cxn>
              <a:cxn ang="0">
                <a:pos x="connsiteX3" y="connsiteY3"/>
              </a:cxn>
            </a:cxnLst>
            <a:rect l="l" t="t" r="r" b="b"/>
            <a:pathLst>
              <a:path w="3747554" h="1644747">
                <a:moveTo>
                  <a:pt x="2273790" y="0"/>
                </a:moveTo>
                <a:lnTo>
                  <a:pt x="0" y="1644747"/>
                </a:lnTo>
                <a:lnTo>
                  <a:pt x="3747554" y="1644747"/>
                </a:lnTo>
                <a:lnTo>
                  <a:pt x="3747554" y="1099025"/>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ate Placeholder 3"/>
          <p:cNvSpPr>
            <a:spLocks noGrp="1"/>
          </p:cNvSpPr>
          <p:nvPr>
            <p:ph type="dt" sz="half" idx="11"/>
          </p:nvPr>
        </p:nvSpPr>
        <p:spPr>
          <a:xfrm>
            <a:off x="569946" y="6356349"/>
            <a:ext cx="1931877" cy="365125"/>
          </a:xfrm>
          <a:prstGeom prst="rect">
            <a:avLst/>
          </a:prstGeom>
        </p:spPr>
        <p:txBody>
          <a:bodyPr lIns="0" rIns="0"/>
          <a:lstStyle>
            <a:lvl1pPr algn="ctr">
              <a:defRPr>
                <a:solidFill>
                  <a:schemeClr val="bg2">
                    <a:lumMod val="50000"/>
                  </a:schemeClr>
                </a:solidFill>
              </a:defRPr>
            </a:lvl1pPr>
          </a:lstStyle>
          <a:p>
            <a:r>
              <a:rPr lang="en-US"/>
              <a:t>Your Date Here</a:t>
            </a:r>
          </a:p>
        </p:txBody>
      </p:sp>
      <p:sp>
        <p:nvSpPr>
          <p:cNvPr id="41" name="Footer Placeholder 4"/>
          <p:cNvSpPr>
            <a:spLocks noGrp="1"/>
          </p:cNvSpPr>
          <p:nvPr>
            <p:ph type="ftr" sz="quarter" idx="12"/>
          </p:nvPr>
        </p:nvSpPr>
        <p:spPr>
          <a:xfrm>
            <a:off x="3747555" y="6356350"/>
            <a:ext cx="5647713" cy="365125"/>
          </a:xfrm>
          <a:prstGeom prst="rect">
            <a:avLst/>
          </a:prstGeom>
        </p:spPr>
        <p:txBody>
          <a:bodyPr/>
          <a:lstStyle>
            <a:lvl1pPr algn="l">
              <a:defRPr cap="none" baseline="0">
                <a:solidFill>
                  <a:schemeClr val="bg2">
                    <a:lumMod val="75000"/>
                  </a:schemeClr>
                </a:solidFill>
              </a:defRPr>
            </a:lvl1pPr>
          </a:lstStyle>
          <a:p>
            <a:r>
              <a:rPr lang="en-US"/>
              <a:t>Your Footer Here</a:t>
            </a:r>
          </a:p>
        </p:txBody>
      </p:sp>
      <p:sp>
        <p:nvSpPr>
          <p:cNvPr id="19" name="Freeform: Shape 18"/>
          <p:cNvSpPr/>
          <p:nvPr userDrawn="1"/>
        </p:nvSpPr>
        <p:spPr>
          <a:xfrm flipV="1">
            <a:off x="7333860" y="-1"/>
            <a:ext cx="4858141" cy="2684911"/>
          </a:xfrm>
          <a:custGeom>
            <a:avLst/>
            <a:gdLst>
              <a:gd name="connsiteX0" fmla="*/ 1229424 w 4858141"/>
              <a:gd name="connsiteY0" fmla="*/ 2684911 h 2684911"/>
              <a:gd name="connsiteX1" fmla="*/ 4858141 w 4858141"/>
              <a:gd name="connsiteY1" fmla="*/ 2684911 h 2684911"/>
              <a:gd name="connsiteX2" fmla="*/ 4858141 w 4858141"/>
              <a:gd name="connsiteY2" fmla="*/ 1794066 h 2684911"/>
              <a:gd name="connsiteX3" fmla="*/ 2452345 w 4858141"/>
              <a:gd name="connsiteY3" fmla="*/ 0 h 2684911"/>
              <a:gd name="connsiteX4" fmla="*/ 0 w 4858141"/>
              <a:gd name="connsiteY4" fmla="*/ 1773905 h 2684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8141" h="2684911">
                <a:moveTo>
                  <a:pt x="1229424" y="2684911"/>
                </a:moveTo>
                <a:lnTo>
                  <a:pt x="4858141" y="2684911"/>
                </a:lnTo>
                <a:lnTo>
                  <a:pt x="4858141" y="1794066"/>
                </a:lnTo>
                <a:lnTo>
                  <a:pt x="2452345" y="0"/>
                </a:lnTo>
                <a:lnTo>
                  <a:pt x="0" y="177390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7"/>
          <p:cNvSpPr>
            <a:spLocks noGrp="1"/>
          </p:cNvSpPr>
          <p:nvPr>
            <p:ph type="body" sz="quarter" idx="14" hasCustomPrompt="1"/>
          </p:nvPr>
        </p:nvSpPr>
        <p:spPr>
          <a:xfrm>
            <a:off x="8000322" y="235007"/>
            <a:ext cx="3528392" cy="1643438"/>
          </a:xfrm>
          <a:prstGeom prst="rect">
            <a:avLst/>
          </a:prstGeom>
        </p:spPr>
        <p:txBody>
          <a:bodyPr anchor="ctr">
            <a:noAutofit/>
          </a:bodyPr>
          <a:lstStyle>
            <a:lvl1pPr marL="0" indent="0" algn="ctr">
              <a:buNone/>
              <a:defRPr sz="8800" cap="all" baseline="0">
                <a:solidFill>
                  <a:schemeClr val="tx2"/>
                </a:solidFill>
              </a:defRPr>
            </a:lvl1pPr>
          </a:lstStyle>
          <a:p>
            <a:pPr lvl="0"/>
            <a:r>
              <a:rPr lang="en-US"/>
              <a:t>#00</a:t>
            </a:r>
          </a:p>
        </p:txBody>
      </p:sp>
      <p:sp>
        <p:nvSpPr>
          <p:cNvPr id="17" name="Slide Number Placeholder 5"/>
          <p:cNvSpPr>
            <a:spLocks noGrp="1"/>
          </p:cNvSpPr>
          <p:nvPr>
            <p:ph type="sldNum" sz="quarter" idx="15"/>
          </p:nvPr>
        </p:nvSpPr>
        <p:spPr>
          <a:xfrm>
            <a:off x="10856835" y="6356350"/>
            <a:ext cx="865312" cy="365125"/>
          </a:xfrm>
          <a:prstGeom prst="rect">
            <a:avLst/>
          </a:prstGeom>
        </p:spPr>
        <p:txBody>
          <a:bodyPr/>
          <a:lstStyle>
            <a:lvl1pPr>
              <a:defRPr>
                <a:solidFill>
                  <a:schemeClr val="bg2">
                    <a:lumMod val="75000"/>
                  </a:schemeClr>
                </a:solidFill>
              </a:defRPr>
            </a:lvl1pPr>
          </a:lstStyle>
          <a:p>
            <a:fld id="{FC1CF07D-8B3F-4D32-B059-0039CEA46DB1}" type="slidenum">
              <a:rPr lang="en-US" smtClean="0"/>
              <a:pPr/>
              <a:t>‹N°›</a:t>
            </a:fld>
            <a:endParaRPr lang="en-US"/>
          </a:p>
        </p:txBody>
      </p:sp>
    </p:spTree>
    <p:extLst>
      <p:ext uri="{BB962C8B-B14F-4D97-AF65-F5344CB8AC3E}">
        <p14:creationId xmlns:p14="http://schemas.microsoft.com/office/powerpoint/2010/main" val="261255012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5">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863128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ransition Slide 6">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6">
                    <a:lumMod val="40000"/>
                    <a:lumOff val="6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2279671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7">
    <p:spTree>
      <p:nvGrpSpPr>
        <p:cNvPr id="1" name=""/>
        <p:cNvGrpSpPr/>
        <p:nvPr/>
      </p:nvGrpSpPr>
      <p:grpSpPr>
        <a:xfrm>
          <a:off x="0" y="0"/>
          <a:ext cx="0" cy="0"/>
          <a:chOff x="0" y="0"/>
          <a:chExt cx="0" cy="0"/>
        </a:xfrm>
      </p:grpSpPr>
      <p:sp>
        <p:nvSpPr>
          <p:cNvPr id="37" name="Freeform: Shape 36"/>
          <p:cNvSpPr/>
          <p:nvPr userDrawn="1"/>
        </p:nvSpPr>
        <p:spPr>
          <a:xfrm>
            <a:off x="0" y="5029200"/>
            <a:ext cx="12192000" cy="18288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p:cNvSpPr>
            <a:spLocks noGrp="1"/>
          </p:cNvSpPr>
          <p:nvPr>
            <p:ph type="pic" sz="quarter" idx="13"/>
          </p:nvPr>
        </p:nvSpPr>
        <p:spPr>
          <a:xfrm>
            <a:off x="0" y="1371601"/>
            <a:ext cx="12192000" cy="3657600"/>
          </a:xfrm>
          <a:custGeom>
            <a:avLst/>
            <a:gdLst>
              <a:gd name="connsiteX0" fmla="*/ 0 w 8129016"/>
              <a:gd name="connsiteY0" fmla="*/ 0 h 3657600"/>
              <a:gd name="connsiteX1" fmla="*/ 8129016 w 8129016"/>
              <a:gd name="connsiteY1" fmla="*/ 0 h 3657600"/>
              <a:gd name="connsiteX2" fmla="*/ 8129016 w 8129016"/>
              <a:gd name="connsiteY2" fmla="*/ 1828800 h 3657600"/>
              <a:gd name="connsiteX3" fmla="*/ 8129016 w 8129016"/>
              <a:gd name="connsiteY3" fmla="*/ 3657600 h 3657600"/>
              <a:gd name="connsiteX4" fmla="*/ 4064000 w 8129016"/>
              <a:gd name="connsiteY4" fmla="*/ 3657600 h 3657600"/>
              <a:gd name="connsiteX5" fmla="*/ 0 w 8129016"/>
              <a:gd name="connsiteY5" fmla="*/ 365760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9016" h="3657600">
                <a:moveTo>
                  <a:pt x="0" y="0"/>
                </a:moveTo>
                <a:lnTo>
                  <a:pt x="8129016" y="0"/>
                </a:lnTo>
                <a:lnTo>
                  <a:pt x="8129016" y="1828800"/>
                </a:lnTo>
                <a:lnTo>
                  <a:pt x="8129016" y="3657600"/>
                </a:lnTo>
                <a:lnTo>
                  <a:pt x="4064000" y="3657600"/>
                </a:lnTo>
                <a:lnTo>
                  <a:pt x="0" y="3657600"/>
                </a:lnTo>
                <a:close/>
              </a:path>
            </a:pathLst>
          </a:custGeom>
          <a:solidFill>
            <a:schemeClr val="bg1">
              <a:lumMod val="50000"/>
            </a:schemeClr>
          </a:solidFill>
        </p:spPr>
        <p:txBody>
          <a:bodyPr wrap="square">
            <a:noAutofit/>
          </a:bodyPr>
          <a:lstStyle/>
          <a:p>
            <a:endParaRPr lang="en-US"/>
          </a:p>
        </p:txBody>
      </p:sp>
      <p:sp>
        <p:nvSpPr>
          <p:cNvPr id="2" name="Title 1"/>
          <p:cNvSpPr>
            <a:spLocks noGrp="1"/>
          </p:cNvSpPr>
          <p:nvPr>
            <p:ph type="ctrTitle"/>
          </p:nvPr>
        </p:nvSpPr>
        <p:spPr>
          <a:xfrm>
            <a:off x="1163452" y="5207651"/>
            <a:ext cx="9865096" cy="1067644"/>
          </a:xfrm>
          <a:prstGeom prst="rect">
            <a:avLst/>
          </a:prstGeom>
        </p:spPr>
        <p:txBody>
          <a:bodyPr lIns="274320" rIns="274320" anchor="ctr">
            <a:noAutofit/>
          </a:bodyPr>
          <a:lstStyle>
            <a:lvl1pPr algn="ctr">
              <a:defRPr sz="5400" b="1" cap="all" baseline="0">
                <a:solidFill>
                  <a:schemeClr val="bg1"/>
                </a:solidFill>
                <a:latin typeface="+mn-lt"/>
              </a:defRPr>
            </a:lvl1pPr>
          </a:lstStyle>
          <a:p>
            <a:r>
              <a:rPr lang="en-US"/>
              <a:t>Click to edit Master title style</a:t>
            </a:r>
          </a:p>
        </p:txBody>
      </p:sp>
      <p:sp>
        <p:nvSpPr>
          <p:cNvPr id="3" name="Subtitle 2"/>
          <p:cNvSpPr>
            <a:spLocks noGrp="1"/>
          </p:cNvSpPr>
          <p:nvPr>
            <p:ph type="subTitle" idx="1"/>
          </p:nvPr>
        </p:nvSpPr>
        <p:spPr>
          <a:xfrm>
            <a:off x="1163452" y="6165304"/>
            <a:ext cx="9865096" cy="480131"/>
          </a:xfrm>
          <a:prstGeom prst="rect">
            <a:avLst/>
          </a:prstGeom>
        </p:spPr>
        <p:txBody>
          <a:bodyPr wrap="square" lIns="274320" rIns="274320">
            <a:spAutoFit/>
          </a:bodyPr>
          <a:lstStyle>
            <a:lvl1pPr marL="0" indent="0" algn="ctr">
              <a:buNone/>
              <a:defRPr sz="2800">
                <a:solidFill>
                  <a:schemeClr val="accent4">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904459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Your Date Here</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Your Footer Here</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1CF07D-8B3F-4D32-B059-0039CEA46DB1}" type="slidenum">
              <a:rPr lang="en-US" smtClean="0"/>
              <a:t>‹N°›</a:t>
            </a:fld>
            <a:endParaRPr lang="en-US"/>
          </a:p>
        </p:txBody>
      </p:sp>
      <p:sp>
        <p:nvSpPr>
          <p:cNvPr id="14" name="Rectangle 13"/>
          <p:cNvSpPr/>
          <p:nvPr userDrawn="1"/>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009425401"/>
      </p:ext>
    </p:extLst>
  </p:cSld>
  <p:clrMap bg1="lt1" tx1="dk1" bg2="lt2" tx2="dk2" accent1="accent1" accent2="accent2" accent3="accent3" accent4="accent4" accent5="accent5" accent6="accent6" hlink="hlink" folHlink="folHlink"/>
  <p:sldLayoutIdLst>
    <p:sldLayoutId id="2147483852" r:id="rId1"/>
    <p:sldLayoutId id="2147483857" r:id="rId2"/>
    <p:sldLayoutId id="2147483861" r:id="rId3"/>
    <p:sldLayoutId id="2147483858" r:id="rId4"/>
    <p:sldLayoutId id="2147483860" r:id="rId5"/>
    <p:sldLayoutId id="2147483859" r:id="rId6"/>
    <p:sldLayoutId id="2147483862" r:id="rId7"/>
    <p:sldLayoutId id="2147483864" r:id="rId8"/>
    <p:sldLayoutId id="2147483863" r:id="rId9"/>
    <p:sldLayoutId id="2147483865" r:id="rId10"/>
    <p:sldLayoutId id="2147483866" r:id="rId11"/>
    <p:sldLayoutId id="2147483883" r:id="rId12"/>
    <p:sldLayoutId id="2147483874" r:id="rId13"/>
    <p:sldLayoutId id="2147483875" r:id="rId14"/>
    <p:sldLayoutId id="2147483877" r:id="rId15"/>
    <p:sldLayoutId id="2147483882" r:id="rId16"/>
    <p:sldLayoutId id="2147483876" r:id="rId17"/>
    <p:sldLayoutId id="2147483872" r:id="rId18"/>
    <p:sldLayoutId id="2147483878" r:id="rId19"/>
    <p:sldLayoutId id="2147483856" r:id="rId20"/>
    <p:sldLayoutId id="2147483880" r:id="rId21"/>
    <p:sldLayoutId id="2147483879" r:id="rId22"/>
    <p:sldLayoutId id="2147483881" r:id="rId23"/>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137160"/>
            <a:ext cx="10972800" cy="707886"/>
          </a:xfrm>
          <a:prstGeom prst="rect">
            <a:avLst/>
          </a:prstGeom>
        </p:spPr>
        <p:txBody>
          <a:bodyPr vert="horz" lIns="91440" tIns="45720" rIns="91440" bIns="45720" rtlCol="0" anchor="ctr">
            <a:spAutoFit/>
          </a:bodyPr>
          <a:lstStyle/>
          <a:p>
            <a:pPr lvl="0"/>
            <a:r>
              <a:rPr lang="en-US"/>
              <a:t>Click to edit Master title style</a:t>
            </a:r>
            <a:endParaRPr lang="en-US" dirty="0"/>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rot="5400000">
            <a:off x="11604686" y="5799924"/>
            <a:ext cx="1839158" cy="276999"/>
          </a:xfrm>
          <a:prstGeom prst="rect">
            <a:avLst/>
          </a:prstGeom>
        </p:spPr>
        <p:txBody>
          <a:bodyPr wrap="non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prstClr val="black"/>
                </a:solidFill>
              </a:rPr>
              <a:t>© Copyright Showeet.com</a:t>
            </a:r>
          </a:p>
        </p:txBody>
      </p:sp>
    </p:spTree>
    <p:extLst>
      <p:ext uri="{BB962C8B-B14F-4D97-AF65-F5344CB8AC3E}">
        <p14:creationId xmlns:p14="http://schemas.microsoft.com/office/powerpoint/2010/main" val="3974763103"/>
      </p:ext>
    </p:extLst>
  </p:cSld>
  <p:clrMap bg1="lt1" tx1="dk1" bg2="lt2" tx2="dk2" accent1="accent1" accent2="accent2" accent3="accent3" accent4="accent4" accent5="accent5" accent6="accent6" hlink="hlink" folHlink="folHlink"/>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p:txStyles>
    <p:titleStyle>
      <a:lvl1pPr algn="r" defTabSz="914354" rtl="0" eaLnBrk="1" latinLnBrk="0" hangingPunct="1">
        <a:spcBef>
          <a:spcPct val="0"/>
        </a:spcBef>
        <a:buNone/>
        <a:defRPr lang="en-US" sz="4000" b="1" kern="1200" cap="all" normalizeH="0" baseline="0" dirty="0">
          <a:solidFill>
            <a:srgbClr val="2F3A4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742913" indent="-285737" algn="l" defTabSz="914354" rtl="0" eaLnBrk="1" latinLnBrk="0" hangingPunct="1">
        <a:spcBef>
          <a:spcPct val="20000"/>
        </a:spcBef>
        <a:buFont typeface="Arial" pitchFamily="34" charset="0"/>
        <a:buChar char="–"/>
        <a:defRPr sz="28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2pPr>
      <a:lvl3pPr marL="1142942" indent="-228589" algn="l" defTabSz="914354" rtl="0" eaLnBrk="1" latinLnBrk="0" hangingPunct="1">
        <a:spcBef>
          <a:spcPct val="20000"/>
        </a:spcBef>
        <a:buFont typeface="Arial" pitchFamily="34" charset="0"/>
        <a:buChar char="•"/>
        <a:defRPr sz="24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3pPr>
      <a:lvl4pPr marL="1600120"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4pPr>
      <a:lvl5pPr marL="2057298" indent="-228589" algn="l" defTabSz="914354" rtl="0" eaLnBrk="1" latinLnBrk="0" hangingPunct="1">
        <a:spcBef>
          <a:spcPct val="20000"/>
        </a:spcBef>
        <a:buFont typeface="Arial" pitchFamily="34" charset="0"/>
        <a:buChar char="»"/>
        <a:defRPr sz="2000" kern="1200">
          <a:solidFill>
            <a:schemeClr val="tx1">
              <a:lumMod val="7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1E263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4638930" y="341031"/>
            <a:ext cx="2914141" cy="804743"/>
          </a:xfrm>
          <a:prstGeom prst="rect">
            <a:avLst/>
          </a:prstGeom>
        </p:spPr>
      </p:pic>
      <p:sp>
        <p:nvSpPr>
          <p:cNvPr id="5" name="Rectangle 4"/>
          <p:cNvSpPr/>
          <p:nvPr userDrawn="1"/>
        </p:nvSpPr>
        <p:spPr>
          <a:xfrm>
            <a:off x="2185947" y="2158991"/>
            <a:ext cx="7820106" cy="3416320"/>
          </a:xfrm>
          <a:prstGeom prst="rect">
            <a:avLst/>
          </a:prstGeom>
        </p:spPr>
        <p:txBody>
          <a:bodyPr wrap="square" anchor="ctr">
            <a:spAutoFit/>
          </a:bodyPr>
          <a:lstStyle/>
          <a:p>
            <a:pPr algn="ctr" defTabSz="914354"/>
            <a:r>
              <a:rPr lang="en-US" sz="5400" dirty="0">
                <a:solidFill>
                  <a:schemeClr val="bg1"/>
                </a:solidFill>
                <a:latin typeface="Calibri Light" panose="020F0302020204030204" pitchFamily="34" charset="0"/>
              </a:rPr>
              <a:t>Free </a:t>
            </a:r>
            <a:r>
              <a:rPr lang="en-US" sz="5400">
                <a:solidFill>
                  <a:schemeClr val="bg1"/>
                </a:solidFill>
                <a:latin typeface="Calibri Light" panose="020F0302020204030204" pitchFamily="34" charset="0"/>
              </a:rPr>
              <a:t>creative templates</a:t>
            </a:r>
            <a:r>
              <a:rPr lang="en-US" sz="5400" dirty="0">
                <a:solidFill>
                  <a:schemeClr val="bg1"/>
                </a:solidFill>
                <a:latin typeface="Calibri Light" panose="020F0302020204030204" pitchFamily="34" charset="0"/>
              </a:rPr>
              <a:t>, charts, diagrams and maps for your outstanding presentations</a:t>
            </a:r>
          </a:p>
        </p:txBody>
      </p:sp>
    </p:spTree>
    <p:extLst>
      <p:ext uri="{BB962C8B-B14F-4D97-AF65-F5344CB8AC3E}">
        <p14:creationId xmlns:p14="http://schemas.microsoft.com/office/powerpoint/2010/main" val="3800825972"/>
      </p:ext>
    </p:extLst>
  </p:cSld>
  <p:clrMap bg1="lt1" tx1="dk1" bg2="lt2" tx2="dk2" accent1="accent1" accent2="accent2" accent3="accent3" accent4="accent4" accent5="accent5" accent6="accent6" hlink="hlink" folHlink="folHlink"/>
  <p:sldLayoutIdLst>
    <p:sldLayoutId id="2147483754" r:id="rId1"/>
  </p:sldLayoutIdLst>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hf hdr="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064000" y="3225452"/>
            <a:ext cx="8128000" cy="1067644"/>
          </a:xfrm>
        </p:spPr>
        <p:txBody>
          <a:bodyPr>
            <a:noAutofit/>
          </a:bodyPr>
          <a:lstStyle/>
          <a:p>
            <a:r>
              <a:rPr lang="fr-GP" sz="2800" b="1" dirty="0">
                <a:effectLst/>
                <a:latin typeface="Calibri" panose="020F0502020204030204" pitchFamily="34" charset="0"/>
                <a:ea typeface="Calibri" panose="020F0502020204030204" pitchFamily="34" charset="0"/>
                <a:cs typeface="Times New Roman" panose="02020603050405020304" pitchFamily="18" charset="0"/>
              </a:rPr>
              <a:t>Comment les contrats sécurisent-ils les relations entre l’entreprise et ses partenaires ?</a:t>
            </a:r>
            <a:endParaRPr lang="en-US" sz="2800" dirty="0"/>
          </a:p>
        </p:txBody>
      </p:sp>
      <p:sp>
        <p:nvSpPr>
          <p:cNvPr id="5" name="Subtitle 4"/>
          <p:cNvSpPr>
            <a:spLocks noGrp="1"/>
          </p:cNvSpPr>
          <p:nvPr>
            <p:ph type="subTitle" idx="1"/>
          </p:nvPr>
        </p:nvSpPr>
        <p:spPr/>
        <p:txBody>
          <a:bodyPr>
            <a:normAutofit lnSpcReduction="10000"/>
          </a:bodyPr>
          <a:lstStyle/>
          <a:p>
            <a:r>
              <a:rPr lang="en-US" dirty="0" err="1"/>
              <a:t>Chapitre</a:t>
            </a:r>
            <a:r>
              <a:rPr lang="en-US" dirty="0"/>
              <a:t> 3</a:t>
            </a:r>
          </a:p>
        </p:txBody>
      </p:sp>
      <p:pic>
        <p:nvPicPr>
          <p:cNvPr id="6" name="Espace réservé pour une image  5">
            <a:extLst>
              <a:ext uri="{FF2B5EF4-FFF2-40B4-BE49-F238E27FC236}">
                <a16:creationId xmlns:a16="http://schemas.microsoft.com/office/drawing/2014/main" id="{6171DFA8-8AA3-2952-72E5-4C6C4165D71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224" b="16224"/>
          <a:stretch>
            <a:fillRect/>
          </a:stretch>
        </p:blipFill>
        <p:spPr/>
      </p:pic>
    </p:spTree>
    <p:extLst>
      <p:ext uri="{BB962C8B-B14F-4D97-AF65-F5344CB8AC3E}">
        <p14:creationId xmlns:p14="http://schemas.microsoft.com/office/powerpoint/2010/main" val="264609694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11881320" cy="5112568"/>
          </a:xfrm>
        </p:spPr>
        <p:txBody>
          <a:bodyPr>
            <a:normAutofit/>
          </a:bodyPr>
          <a:lstStyle/>
          <a:p>
            <a:pPr marL="0" indent="0">
              <a:lnSpc>
                <a:spcPct val="100000"/>
              </a:lnSpc>
              <a:buNone/>
            </a:pPr>
            <a:r>
              <a:rPr lang="fr-FR" dirty="0"/>
              <a:t>La liberté contractuelle est la </a:t>
            </a:r>
            <a:r>
              <a:rPr lang="fr-FR" b="1" dirty="0">
                <a:solidFill>
                  <a:schemeClr val="accent4"/>
                </a:solidFill>
              </a:rPr>
              <a:t>possibilité</a:t>
            </a:r>
            <a:r>
              <a:rPr lang="fr-FR" dirty="0"/>
              <a:t> pour chaque personne de choisir </a:t>
            </a:r>
            <a:r>
              <a:rPr lang="fr-FR" b="1" dirty="0">
                <a:solidFill>
                  <a:schemeClr val="accent4"/>
                </a:solidFill>
              </a:rPr>
              <a:t>librement</a:t>
            </a:r>
            <a:r>
              <a:rPr lang="fr-FR" dirty="0"/>
              <a:t> :</a:t>
            </a:r>
          </a:p>
          <a:p>
            <a:pPr>
              <a:lnSpc>
                <a:spcPct val="100000"/>
              </a:lnSpc>
            </a:pPr>
            <a:r>
              <a:rPr lang="fr-FR" dirty="0"/>
              <a:t>Si elle </a:t>
            </a:r>
            <a:r>
              <a:rPr lang="fr-FR" b="1" dirty="0">
                <a:solidFill>
                  <a:schemeClr val="accent4"/>
                </a:solidFill>
              </a:rPr>
              <a:t>veut conclure un contrat ou non</a:t>
            </a:r>
          </a:p>
          <a:p>
            <a:pPr>
              <a:lnSpc>
                <a:spcPct val="100000"/>
              </a:lnSpc>
            </a:pPr>
            <a:r>
              <a:rPr lang="fr-FR" b="1" dirty="0">
                <a:solidFill>
                  <a:schemeClr val="accent4"/>
                </a:solidFill>
              </a:rPr>
              <a:t>Avec qui </a:t>
            </a:r>
            <a:r>
              <a:rPr lang="fr-FR" dirty="0"/>
              <a:t>elle souhaite le conclure</a:t>
            </a:r>
          </a:p>
          <a:p>
            <a:pPr>
              <a:lnSpc>
                <a:spcPct val="100000"/>
              </a:lnSpc>
            </a:pPr>
            <a:r>
              <a:rPr lang="fr-FR" b="1" dirty="0">
                <a:solidFill>
                  <a:schemeClr val="accent4"/>
                </a:solidFill>
              </a:rPr>
              <a:t>Les termes du contrat</a:t>
            </a:r>
            <a:r>
              <a:rPr lang="fr-FR" dirty="0"/>
              <a:t>, c’est-à-dire ce que chaque partie s’engage à faire</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10</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a:t>Principes </a:t>
            </a:r>
            <a:r>
              <a:rPr lang="en-US" dirty="0" err="1"/>
              <a:t>contractuels</a:t>
            </a:r>
            <a:r>
              <a:rPr lang="en-US" dirty="0"/>
              <a:t> : Liberté </a:t>
            </a:r>
            <a:r>
              <a:rPr lang="en-US" dirty="0" err="1"/>
              <a:t>contractuelle</a:t>
            </a:r>
            <a:endParaRPr lang="en-US" dirty="0"/>
          </a:p>
        </p:txBody>
      </p:sp>
    </p:spTree>
    <p:extLst>
      <p:ext uri="{BB962C8B-B14F-4D97-AF65-F5344CB8AC3E}">
        <p14:creationId xmlns:p14="http://schemas.microsoft.com/office/powerpoint/2010/main" val="38968105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2032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La bonne </a:t>
            </a:r>
            <a:r>
              <a:rPr lang="en-US" dirty="0" err="1"/>
              <a:t>foi</a:t>
            </a:r>
            <a:endParaRPr lang="en-US" dirty="0"/>
          </a:p>
        </p:txBody>
      </p:sp>
      <p:sp>
        <p:nvSpPr>
          <p:cNvPr id="3" name="Subtitle 2"/>
          <p:cNvSpPr>
            <a:spLocks noGrp="1"/>
          </p:cNvSpPr>
          <p:nvPr>
            <p:ph type="subTitle" idx="1"/>
          </p:nvPr>
        </p:nvSpPr>
        <p:spPr/>
        <p:txBody>
          <a:bodyPr/>
          <a:lstStyle/>
          <a:p>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17627609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11881320" cy="5112568"/>
          </a:xfrm>
        </p:spPr>
        <p:txBody>
          <a:bodyPr>
            <a:normAutofit/>
          </a:bodyPr>
          <a:lstStyle/>
          <a:p>
            <a:pPr marL="0" indent="0">
              <a:lnSpc>
                <a:spcPct val="100000"/>
              </a:lnSpc>
              <a:buNone/>
            </a:pPr>
            <a:r>
              <a:rPr lang="fr-FR" dirty="0"/>
              <a:t>La bonne foi est un principe qui </a:t>
            </a:r>
            <a:r>
              <a:rPr lang="fr-FR" b="1" dirty="0">
                <a:solidFill>
                  <a:schemeClr val="accent4"/>
                </a:solidFill>
              </a:rPr>
              <a:t>impose</a:t>
            </a:r>
            <a:r>
              <a:rPr lang="fr-FR" dirty="0"/>
              <a:t> aux parties de se </a:t>
            </a:r>
            <a:r>
              <a:rPr lang="fr-FR" b="1" dirty="0">
                <a:solidFill>
                  <a:schemeClr val="accent4"/>
                </a:solidFill>
              </a:rPr>
              <a:t>comporter honnêtement</a:t>
            </a:r>
            <a:r>
              <a:rPr lang="fr-FR" dirty="0"/>
              <a:t>, tant lors de la négociation que dans l'exécution du contrat. </a:t>
            </a:r>
          </a:p>
          <a:p>
            <a:pPr marL="0" indent="0">
              <a:lnSpc>
                <a:spcPct val="100000"/>
              </a:lnSpc>
              <a:buNone/>
            </a:pPr>
            <a:r>
              <a:rPr lang="fr-FR" dirty="0"/>
              <a:t>Ce principe est particulièrement important dans des situations où une partie </a:t>
            </a:r>
            <a:r>
              <a:rPr lang="fr-FR" b="1" dirty="0">
                <a:solidFill>
                  <a:schemeClr val="accent4"/>
                </a:solidFill>
              </a:rPr>
              <a:t>détient plus d’informations que l’autre</a:t>
            </a:r>
            <a:r>
              <a:rPr lang="fr-FR" dirty="0"/>
              <a:t>.</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12</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a:t>Principes </a:t>
            </a:r>
            <a:r>
              <a:rPr lang="en-US" dirty="0" err="1"/>
              <a:t>contractuels</a:t>
            </a:r>
            <a:r>
              <a:rPr lang="en-US" dirty="0"/>
              <a:t> : Bonne </a:t>
            </a:r>
            <a:r>
              <a:rPr lang="en-US" dirty="0" err="1"/>
              <a:t>foi</a:t>
            </a:r>
            <a:endParaRPr lang="en-US" dirty="0"/>
          </a:p>
        </p:txBody>
      </p:sp>
    </p:spTree>
    <p:extLst>
      <p:ext uri="{BB962C8B-B14F-4D97-AF65-F5344CB8AC3E}">
        <p14:creationId xmlns:p14="http://schemas.microsoft.com/office/powerpoint/2010/main" val="16481508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2032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La force </a:t>
            </a:r>
            <a:r>
              <a:rPr lang="en-US" dirty="0" err="1"/>
              <a:t>obligatoire</a:t>
            </a:r>
            <a:endParaRPr lang="en-US" dirty="0"/>
          </a:p>
        </p:txBody>
      </p:sp>
      <p:sp>
        <p:nvSpPr>
          <p:cNvPr id="3" name="Subtitle 2"/>
          <p:cNvSpPr>
            <a:spLocks noGrp="1"/>
          </p:cNvSpPr>
          <p:nvPr>
            <p:ph type="subTitle" idx="1"/>
          </p:nvPr>
        </p:nvSpPr>
        <p:spPr/>
        <p:txBody>
          <a:bodyPr/>
          <a:lstStyle/>
          <a:p>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13407931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11881320" cy="5112568"/>
          </a:xfrm>
        </p:spPr>
        <p:txBody>
          <a:bodyPr>
            <a:normAutofit/>
          </a:bodyPr>
          <a:lstStyle/>
          <a:p>
            <a:pPr marL="0" indent="0">
              <a:lnSpc>
                <a:spcPct val="100000"/>
              </a:lnSpc>
              <a:buNone/>
            </a:pPr>
            <a:r>
              <a:rPr lang="fr-FR" dirty="0"/>
              <a:t>La force obligatoire signifie qu’une fois un contrat signé</a:t>
            </a:r>
            <a:r>
              <a:rPr lang="fr-FR" b="1" dirty="0">
                <a:solidFill>
                  <a:schemeClr val="accent4"/>
                </a:solidFill>
              </a:rPr>
              <a:t>, il s’impose aux parties comme une loi</a:t>
            </a:r>
            <a:r>
              <a:rPr lang="fr-FR" dirty="0"/>
              <a:t>. </a:t>
            </a:r>
          </a:p>
          <a:p>
            <a:pPr marL="0" indent="0">
              <a:lnSpc>
                <a:spcPct val="100000"/>
              </a:lnSpc>
              <a:buNone/>
            </a:pPr>
            <a:r>
              <a:rPr lang="fr-FR" dirty="0"/>
              <a:t>Elles </a:t>
            </a:r>
            <a:r>
              <a:rPr lang="fr-FR" b="1" dirty="0">
                <a:solidFill>
                  <a:schemeClr val="accent4"/>
                </a:solidFill>
              </a:rPr>
              <a:t>ne peuvent pas revenir sur leurs engagements </a:t>
            </a:r>
            <a:r>
              <a:rPr lang="fr-FR" dirty="0"/>
              <a:t>sans conséquences juridiques. </a:t>
            </a:r>
          </a:p>
          <a:p>
            <a:pPr marL="0" indent="0">
              <a:lnSpc>
                <a:spcPct val="100000"/>
              </a:lnSpc>
              <a:buNone/>
            </a:pPr>
            <a:r>
              <a:rPr lang="fr-FR" dirty="0"/>
              <a:t>Le contrat devient un </a:t>
            </a:r>
            <a:r>
              <a:rPr lang="fr-FR" b="1" dirty="0">
                <a:solidFill>
                  <a:schemeClr val="accent4"/>
                </a:solidFill>
              </a:rPr>
              <a:t>cadre rigide</a:t>
            </a:r>
            <a:r>
              <a:rPr lang="fr-FR" dirty="0"/>
              <a:t>, sauf accord des deux parties ou si la loi permet de le modifier ou l’annuler.</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14</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a:t>Principes </a:t>
            </a:r>
            <a:r>
              <a:rPr lang="en-US" dirty="0" err="1"/>
              <a:t>contractuels</a:t>
            </a:r>
            <a:r>
              <a:rPr lang="en-US" dirty="0"/>
              <a:t> : Force </a:t>
            </a:r>
            <a:r>
              <a:rPr lang="en-US" dirty="0" err="1"/>
              <a:t>obligatoire</a:t>
            </a:r>
            <a:endParaRPr lang="en-US" dirty="0"/>
          </a:p>
        </p:txBody>
      </p:sp>
    </p:spTree>
    <p:extLst>
      <p:ext uri="{BB962C8B-B14F-4D97-AF65-F5344CB8AC3E}">
        <p14:creationId xmlns:p14="http://schemas.microsoft.com/office/powerpoint/2010/main" val="30700483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La formation du contrat</a:t>
            </a:r>
            <a:endParaRPr lang="en-US" dirty="0"/>
          </a:p>
        </p:txBody>
      </p:sp>
      <p:sp>
        <p:nvSpPr>
          <p:cNvPr id="3" name="Subtitle 2"/>
          <p:cNvSpPr>
            <a:spLocks noGrp="1"/>
          </p:cNvSpPr>
          <p:nvPr>
            <p:ph type="subTitle" idx="1"/>
          </p:nvPr>
        </p:nvSpPr>
        <p:spPr>
          <a:xfrm>
            <a:off x="3287688" y="5172813"/>
            <a:ext cx="8434459" cy="480131"/>
          </a:xfrm>
        </p:spPr>
        <p:txBody>
          <a:bodyPr/>
          <a:lstStyle/>
          <a:p>
            <a:r>
              <a:rPr lang="fr-FR" i="1" dirty="0"/>
              <a:t>Rien ne se perd, rien ne se crée, tout se transforme </a:t>
            </a:r>
          </a:p>
        </p:txBody>
      </p:sp>
      <p:sp>
        <p:nvSpPr>
          <p:cNvPr id="5" name="Text Placeholder 4"/>
          <p:cNvSpPr>
            <a:spLocks noGrp="1"/>
          </p:cNvSpPr>
          <p:nvPr>
            <p:ph type="body" sz="quarter" idx="14"/>
          </p:nvPr>
        </p:nvSpPr>
        <p:spPr/>
        <p:txBody>
          <a:bodyPr/>
          <a:lstStyle/>
          <a:p>
            <a:r>
              <a:rPr lang="en-US" dirty="0"/>
              <a:t>03</a:t>
            </a:r>
          </a:p>
        </p:txBody>
      </p:sp>
      <p:sp>
        <p:nvSpPr>
          <p:cNvPr id="4" name="Slide Number Placeholder 3"/>
          <p:cNvSpPr>
            <a:spLocks noGrp="1"/>
          </p:cNvSpPr>
          <p:nvPr>
            <p:ph type="sldNum" sz="quarter" idx="15"/>
          </p:nvPr>
        </p:nvSpPr>
        <p:spPr/>
        <p:txBody>
          <a:bodyPr/>
          <a:lstStyle/>
          <a:p>
            <a:fld id="{FC1CF07D-8B3F-4D32-B059-0039CEA46DB1}" type="slidenum">
              <a:rPr lang="en-US" smtClean="0"/>
              <a:pPr/>
              <a:t>15</a:t>
            </a:fld>
            <a:endParaRPr lang="en-US"/>
          </a:p>
        </p:txBody>
      </p:sp>
      <p:pic>
        <p:nvPicPr>
          <p:cNvPr id="14" name="Espace réservé pour une image  13">
            <a:extLst>
              <a:ext uri="{FF2B5EF4-FFF2-40B4-BE49-F238E27FC236}">
                <a16:creationId xmlns:a16="http://schemas.microsoft.com/office/drawing/2014/main" id="{559A39A9-21D7-2B41-C794-2F0C9F677395}"/>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6945" r="6945"/>
          <a:stretch>
            <a:fillRect/>
          </a:stretch>
        </p:blipFill>
        <p:spPr/>
      </p:pic>
    </p:spTree>
    <p:extLst>
      <p:ext uri="{BB962C8B-B14F-4D97-AF65-F5344CB8AC3E}">
        <p14:creationId xmlns:p14="http://schemas.microsoft.com/office/powerpoint/2010/main" val="37038529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2032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Les </a:t>
            </a:r>
            <a:r>
              <a:rPr lang="en-US" dirty="0" err="1"/>
              <a:t>négociations</a:t>
            </a:r>
            <a:r>
              <a:rPr lang="en-US" dirty="0"/>
              <a:t> </a:t>
            </a:r>
            <a:r>
              <a:rPr lang="en-US" dirty="0" err="1"/>
              <a:t>précontractuelles</a:t>
            </a:r>
            <a:endParaRPr lang="en-US" dirty="0"/>
          </a:p>
        </p:txBody>
      </p:sp>
      <p:sp>
        <p:nvSpPr>
          <p:cNvPr id="3" name="Subtitle 2"/>
          <p:cNvSpPr>
            <a:spLocks noGrp="1"/>
          </p:cNvSpPr>
          <p:nvPr>
            <p:ph type="subTitle" idx="1"/>
          </p:nvPr>
        </p:nvSpPr>
        <p:spPr/>
        <p:txBody>
          <a:bodyPr/>
          <a:lstStyle/>
          <a:p>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406685942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8424936" cy="5112568"/>
          </a:xfrm>
        </p:spPr>
        <p:txBody>
          <a:bodyPr>
            <a:normAutofit fontScale="70000" lnSpcReduction="20000"/>
          </a:bodyPr>
          <a:lstStyle/>
          <a:p>
            <a:pPr marL="0" indent="0">
              <a:lnSpc>
                <a:spcPct val="100000"/>
              </a:lnSpc>
              <a:buNone/>
            </a:pPr>
            <a:r>
              <a:rPr lang="fr-FR" dirty="0"/>
              <a:t>C’est la phase </a:t>
            </a:r>
            <a:r>
              <a:rPr lang="fr-FR" b="1" dirty="0">
                <a:solidFill>
                  <a:schemeClr val="accent4"/>
                </a:solidFill>
              </a:rPr>
              <a:t>qui précède </a:t>
            </a:r>
            <a:r>
              <a:rPr lang="fr-FR" dirty="0"/>
              <a:t>la conclusion du contrat. Pendant cette période, les parties </a:t>
            </a:r>
            <a:r>
              <a:rPr lang="fr-FR" b="1" dirty="0">
                <a:solidFill>
                  <a:schemeClr val="accent4"/>
                </a:solidFill>
              </a:rPr>
              <a:t>discutent et échangent </a:t>
            </a:r>
            <a:r>
              <a:rPr lang="fr-FR" dirty="0"/>
              <a:t>pour définir les termes et conditions d’un éventuel contrat. Bien que cette phase soit </a:t>
            </a:r>
            <a:r>
              <a:rPr lang="fr-FR" b="1" dirty="0">
                <a:solidFill>
                  <a:schemeClr val="accent4"/>
                </a:solidFill>
              </a:rPr>
              <a:t>non contraignante juridiquement</a:t>
            </a:r>
            <a:r>
              <a:rPr lang="fr-FR" dirty="0"/>
              <a:t>, elle impose le principe de la </a:t>
            </a:r>
            <a:r>
              <a:rPr lang="fr-FR" b="1" dirty="0">
                <a:solidFill>
                  <a:schemeClr val="accent4"/>
                </a:solidFill>
              </a:rPr>
              <a:t>bonne foi</a:t>
            </a:r>
            <a:r>
              <a:rPr lang="fr-FR" dirty="0"/>
              <a:t>.</a:t>
            </a:r>
          </a:p>
          <a:p>
            <a:pPr marL="0" indent="0">
              <a:lnSpc>
                <a:spcPct val="100000"/>
              </a:lnSpc>
              <a:buNone/>
            </a:pPr>
            <a:r>
              <a:rPr lang="fr-FR" dirty="0"/>
              <a:t>La bonne foi signifie que </a:t>
            </a:r>
            <a:r>
              <a:rPr lang="fr-FR" b="1" dirty="0">
                <a:solidFill>
                  <a:schemeClr val="accent4"/>
                </a:solidFill>
              </a:rPr>
              <a:t>chaque partie doit être honnête et transparente </a:t>
            </a:r>
            <a:r>
              <a:rPr lang="fr-FR" dirty="0"/>
              <a:t>dans les discussions. Si l’une des parties cache des informations cruciales ou agit de manière trompeuse, cela peut entraîner </a:t>
            </a:r>
            <a:r>
              <a:rPr lang="fr-FR" b="1" dirty="0">
                <a:solidFill>
                  <a:schemeClr val="accent4"/>
                </a:solidFill>
              </a:rPr>
              <a:t>une rupture abusive des négociations</a:t>
            </a:r>
            <a:r>
              <a:rPr lang="fr-FR" dirty="0"/>
              <a:t>. </a:t>
            </a:r>
          </a:p>
          <a:p>
            <a:pPr marL="0" indent="0">
              <a:lnSpc>
                <a:spcPct val="100000"/>
              </a:lnSpc>
              <a:buNone/>
            </a:pPr>
            <a:r>
              <a:rPr lang="fr-FR" dirty="0"/>
              <a:t>Dans certains cas, la partie lésée peut même réclamer des </a:t>
            </a:r>
            <a:r>
              <a:rPr lang="fr-FR" b="1" dirty="0">
                <a:solidFill>
                  <a:schemeClr val="accent4"/>
                </a:solidFill>
              </a:rPr>
              <a:t>dommages-intérêts</a:t>
            </a:r>
            <a:r>
              <a:rPr lang="fr-FR" dirty="0"/>
              <a:t> si elle a subi un préjudice à cause d'une négociation malhonnête.</a:t>
            </a:r>
          </a:p>
        </p:txBody>
      </p:sp>
      <p:sp>
        <p:nvSpPr>
          <p:cNvPr id="7" name="Slide Number Placeholder 6"/>
          <p:cNvSpPr>
            <a:spLocks noGrp="1"/>
          </p:cNvSpPr>
          <p:nvPr>
            <p:ph type="sldNum" sz="quarter" idx="12"/>
          </p:nvPr>
        </p:nvSpPr>
        <p:spPr/>
        <p:txBody>
          <a:bodyPr/>
          <a:lstStyle/>
          <a:p>
            <a:fld id="{51F02384-994A-4C3C-8656-0CE2B6A3B91B}" type="slidenum">
              <a:rPr lang="en-US" smtClean="0"/>
              <a:pPr/>
              <a:t>17</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a:t>Formation du </a:t>
            </a:r>
            <a:r>
              <a:rPr lang="en-US" dirty="0" err="1"/>
              <a:t>contrat</a:t>
            </a:r>
            <a:r>
              <a:rPr lang="en-US" dirty="0"/>
              <a:t> : </a:t>
            </a:r>
            <a:r>
              <a:rPr lang="en-US" dirty="0" err="1"/>
              <a:t>Négociations</a:t>
            </a:r>
            <a:r>
              <a:rPr lang="en-US" dirty="0"/>
              <a:t> </a:t>
            </a:r>
            <a:r>
              <a:rPr lang="en-US" dirty="0" err="1"/>
              <a:t>précontract</a:t>
            </a:r>
            <a:r>
              <a:rPr lang="en-US" dirty="0"/>
              <a:t>.</a:t>
            </a:r>
          </a:p>
        </p:txBody>
      </p:sp>
      <p:pic>
        <p:nvPicPr>
          <p:cNvPr id="2" name="Image 1">
            <a:extLst>
              <a:ext uri="{FF2B5EF4-FFF2-40B4-BE49-F238E27FC236}">
                <a16:creationId xmlns:a16="http://schemas.microsoft.com/office/drawing/2014/main" id="{FF6708B5-AA39-46BB-4D73-927F734C2F34}"/>
              </a:ext>
            </a:extLst>
          </p:cNvPr>
          <p:cNvPicPr>
            <a:picLocks noChangeAspect="1"/>
          </p:cNvPicPr>
          <p:nvPr/>
        </p:nvPicPr>
        <p:blipFill>
          <a:blip r:embed="rId3"/>
          <a:stretch>
            <a:fillRect/>
          </a:stretch>
        </p:blipFill>
        <p:spPr>
          <a:xfrm>
            <a:off x="8478896" y="2564904"/>
            <a:ext cx="3377744" cy="1656184"/>
          </a:xfrm>
          <a:prstGeom prst="rect">
            <a:avLst/>
          </a:prstGeom>
        </p:spPr>
      </p:pic>
    </p:spTree>
    <p:extLst>
      <p:ext uri="{BB962C8B-B14F-4D97-AF65-F5344CB8AC3E}">
        <p14:creationId xmlns:p14="http://schemas.microsoft.com/office/powerpoint/2010/main" val="20330634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a:extLst>
              <a:ext uri="{FF2B5EF4-FFF2-40B4-BE49-F238E27FC236}">
                <a16:creationId xmlns:a16="http://schemas.microsoft.com/office/drawing/2014/main" id="{F999365E-91AC-287E-BBAC-9692612BA8F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3632" y="1079208"/>
            <a:ext cx="5842000" cy="5111750"/>
          </a:xfrm>
        </p:spPr>
      </p:pic>
      <p:sp>
        <p:nvSpPr>
          <p:cNvPr id="7" name="Slide Number Placeholder 6"/>
          <p:cNvSpPr>
            <a:spLocks noGrp="1"/>
          </p:cNvSpPr>
          <p:nvPr>
            <p:ph type="sldNum" sz="quarter" idx="12"/>
          </p:nvPr>
        </p:nvSpPr>
        <p:spPr/>
        <p:txBody>
          <a:bodyPr/>
          <a:lstStyle/>
          <a:p>
            <a:fld id="{51F02384-994A-4C3C-8656-0CE2B6A3B91B}" type="slidenum">
              <a:rPr lang="en-US" smtClean="0"/>
              <a:pPr/>
              <a:t>18</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a:t>Formation du </a:t>
            </a:r>
            <a:r>
              <a:rPr lang="en-US" dirty="0" err="1"/>
              <a:t>contrat</a:t>
            </a:r>
            <a:r>
              <a:rPr lang="en-US" dirty="0"/>
              <a:t> : </a:t>
            </a:r>
            <a:r>
              <a:rPr lang="en-US" dirty="0" err="1"/>
              <a:t>Négociations</a:t>
            </a:r>
            <a:r>
              <a:rPr lang="en-US" dirty="0"/>
              <a:t> </a:t>
            </a:r>
            <a:r>
              <a:rPr lang="en-US" dirty="0" err="1"/>
              <a:t>précontract</a:t>
            </a:r>
            <a:r>
              <a:rPr lang="en-US" dirty="0"/>
              <a:t>.</a:t>
            </a:r>
          </a:p>
        </p:txBody>
      </p:sp>
    </p:spTree>
    <p:extLst>
      <p:ext uri="{BB962C8B-B14F-4D97-AF65-F5344CB8AC3E}">
        <p14:creationId xmlns:p14="http://schemas.microsoft.com/office/powerpoint/2010/main" val="4443777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2032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err="1"/>
              <a:t>L’offre</a:t>
            </a:r>
            <a:endParaRPr lang="en-US" dirty="0"/>
          </a:p>
        </p:txBody>
      </p:sp>
      <p:sp>
        <p:nvSpPr>
          <p:cNvPr id="3" name="Subtitle 2"/>
          <p:cNvSpPr>
            <a:spLocks noGrp="1"/>
          </p:cNvSpPr>
          <p:nvPr>
            <p:ph type="subTitle" idx="1"/>
          </p:nvPr>
        </p:nvSpPr>
        <p:spPr/>
        <p:txBody>
          <a:bodyPr/>
          <a:lstStyle/>
          <a:p>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8070469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857863" y="2204864"/>
            <a:ext cx="4212468" cy="792088"/>
            <a:chOff x="2063552" y="2564904"/>
            <a:chExt cx="3744416" cy="792088"/>
          </a:xfrm>
        </p:grpSpPr>
        <p:sp>
          <p:nvSpPr>
            <p:cNvPr id="22" name="TextBox 21"/>
            <p:cNvSpPr txBox="1"/>
            <p:nvPr/>
          </p:nvSpPr>
          <p:spPr>
            <a:xfrm>
              <a:off x="2063552" y="2564904"/>
              <a:ext cx="3744416" cy="430887"/>
            </a:xfrm>
            <a:prstGeom prst="rect">
              <a:avLst/>
            </a:prstGeom>
            <a:noFill/>
          </p:spPr>
          <p:txBody>
            <a:bodyPr wrap="square" tIns="0" bIns="0" rtlCol="0">
              <a:spAutoFit/>
            </a:bodyPr>
            <a:lstStyle/>
            <a:p>
              <a:r>
                <a:rPr lang="en-US" sz="2800" b="1" dirty="0">
                  <a:solidFill>
                    <a:schemeClr val="tx2"/>
                  </a:solidFill>
                </a:rPr>
                <a:t>Définitions</a:t>
              </a:r>
            </a:p>
          </p:txBody>
        </p:sp>
        <p:sp>
          <p:nvSpPr>
            <p:cNvPr id="23" name="TextBox 22"/>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tx2">
                    <a:lumMod val="50000"/>
                    <a:lumOff val="50000"/>
                  </a:schemeClr>
                </a:solidFill>
              </a:endParaRPr>
            </a:p>
          </p:txBody>
        </p:sp>
      </p:grpSp>
      <p:sp>
        <p:nvSpPr>
          <p:cNvPr id="24" name="Rectangle 23"/>
          <p:cNvSpPr/>
          <p:nvPr/>
        </p:nvSpPr>
        <p:spPr>
          <a:xfrm>
            <a:off x="921759" y="2204864"/>
            <a:ext cx="792088" cy="792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01</a:t>
            </a:r>
          </a:p>
        </p:txBody>
      </p:sp>
      <p:grpSp>
        <p:nvGrpSpPr>
          <p:cNvPr id="27" name="Group 26"/>
          <p:cNvGrpSpPr/>
          <p:nvPr/>
        </p:nvGrpSpPr>
        <p:grpSpPr>
          <a:xfrm>
            <a:off x="1857863" y="3430577"/>
            <a:ext cx="4212468" cy="861774"/>
            <a:chOff x="2063552" y="2564904"/>
            <a:chExt cx="3744416" cy="861774"/>
          </a:xfrm>
        </p:grpSpPr>
        <p:sp>
          <p:nvSpPr>
            <p:cNvPr id="29" name="TextBox 28"/>
            <p:cNvSpPr txBox="1"/>
            <p:nvPr/>
          </p:nvSpPr>
          <p:spPr>
            <a:xfrm>
              <a:off x="2063552" y="2564904"/>
              <a:ext cx="3744416" cy="861774"/>
            </a:xfrm>
            <a:prstGeom prst="rect">
              <a:avLst/>
            </a:prstGeom>
            <a:noFill/>
          </p:spPr>
          <p:txBody>
            <a:bodyPr wrap="square" tIns="0" bIns="0" rtlCol="0">
              <a:spAutoFit/>
            </a:bodyPr>
            <a:lstStyle/>
            <a:p>
              <a:r>
                <a:rPr lang="fr-FR" sz="2800" b="1" dirty="0">
                  <a:solidFill>
                    <a:schemeClr val="accent1"/>
                  </a:solidFill>
                </a:rPr>
                <a:t>Les principes contractuels et leur évolution</a:t>
              </a:r>
              <a:endParaRPr lang="en-US" sz="2800" b="1" dirty="0">
                <a:solidFill>
                  <a:schemeClr val="accent1"/>
                </a:solidFill>
              </a:endParaRPr>
            </a:p>
          </p:txBody>
        </p:sp>
        <p:sp>
          <p:nvSpPr>
            <p:cNvPr id="30" name="TextBox 29"/>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accent1">
                    <a:lumMod val="60000"/>
                    <a:lumOff val="40000"/>
                  </a:schemeClr>
                </a:solidFill>
              </a:endParaRPr>
            </a:p>
          </p:txBody>
        </p:sp>
      </p:grpSp>
      <p:sp>
        <p:nvSpPr>
          <p:cNvPr id="28" name="Rectangle 27"/>
          <p:cNvSpPr/>
          <p:nvPr/>
        </p:nvSpPr>
        <p:spPr>
          <a:xfrm>
            <a:off x="921759" y="3430577"/>
            <a:ext cx="792088" cy="792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02</a:t>
            </a:r>
          </a:p>
        </p:txBody>
      </p:sp>
      <p:grpSp>
        <p:nvGrpSpPr>
          <p:cNvPr id="32" name="Group 31"/>
          <p:cNvGrpSpPr/>
          <p:nvPr/>
        </p:nvGrpSpPr>
        <p:grpSpPr>
          <a:xfrm>
            <a:off x="1857863" y="4656291"/>
            <a:ext cx="4212468" cy="792088"/>
            <a:chOff x="2063552" y="2564904"/>
            <a:chExt cx="3744416" cy="792088"/>
          </a:xfrm>
        </p:grpSpPr>
        <p:sp>
          <p:nvSpPr>
            <p:cNvPr id="34" name="TextBox 33"/>
            <p:cNvSpPr txBox="1"/>
            <p:nvPr/>
          </p:nvSpPr>
          <p:spPr>
            <a:xfrm>
              <a:off x="2063552" y="2564904"/>
              <a:ext cx="3744416" cy="430887"/>
            </a:xfrm>
            <a:prstGeom prst="rect">
              <a:avLst/>
            </a:prstGeom>
            <a:noFill/>
          </p:spPr>
          <p:txBody>
            <a:bodyPr wrap="square" tIns="0" bIns="0" rtlCol="0">
              <a:spAutoFit/>
            </a:bodyPr>
            <a:lstStyle/>
            <a:p>
              <a:r>
                <a:rPr lang="fr-FR" sz="2800" b="1" dirty="0">
                  <a:solidFill>
                    <a:schemeClr val="accent2"/>
                  </a:solidFill>
                </a:rPr>
                <a:t>La formation du contrat</a:t>
              </a:r>
              <a:endParaRPr lang="en-US" sz="2800" b="1" dirty="0">
                <a:solidFill>
                  <a:schemeClr val="accent2"/>
                </a:solidFill>
              </a:endParaRPr>
            </a:p>
          </p:txBody>
        </p:sp>
        <p:sp>
          <p:nvSpPr>
            <p:cNvPr id="35" name="TextBox 34"/>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accent2">
                    <a:lumMod val="60000"/>
                    <a:lumOff val="40000"/>
                  </a:schemeClr>
                </a:solidFill>
              </a:endParaRPr>
            </a:p>
          </p:txBody>
        </p:sp>
      </p:grpSp>
      <p:sp>
        <p:nvSpPr>
          <p:cNvPr id="33" name="Rectangle 32"/>
          <p:cNvSpPr/>
          <p:nvPr/>
        </p:nvSpPr>
        <p:spPr>
          <a:xfrm>
            <a:off x="921759" y="4656291"/>
            <a:ext cx="792088" cy="792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03</a:t>
            </a:r>
          </a:p>
        </p:txBody>
      </p:sp>
      <p:grpSp>
        <p:nvGrpSpPr>
          <p:cNvPr id="50" name="Group 49"/>
          <p:cNvGrpSpPr/>
          <p:nvPr/>
        </p:nvGrpSpPr>
        <p:grpSpPr>
          <a:xfrm>
            <a:off x="7113208" y="2204864"/>
            <a:ext cx="4212468" cy="792088"/>
            <a:chOff x="2063552" y="2564904"/>
            <a:chExt cx="3744416" cy="792088"/>
          </a:xfrm>
        </p:grpSpPr>
        <p:sp>
          <p:nvSpPr>
            <p:cNvPr id="52" name="TextBox 51"/>
            <p:cNvSpPr txBox="1"/>
            <p:nvPr/>
          </p:nvSpPr>
          <p:spPr>
            <a:xfrm>
              <a:off x="2063552" y="2564904"/>
              <a:ext cx="3744416" cy="430887"/>
            </a:xfrm>
            <a:prstGeom prst="rect">
              <a:avLst/>
            </a:prstGeom>
            <a:noFill/>
          </p:spPr>
          <p:txBody>
            <a:bodyPr wrap="square" tIns="0" bIns="0" rtlCol="0">
              <a:spAutoFit/>
            </a:bodyPr>
            <a:lstStyle/>
            <a:p>
              <a:r>
                <a:rPr lang="en-US" sz="2800" b="1" dirty="0">
                  <a:solidFill>
                    <a:schemeClr val="tx2"/>
                  </a:solidFill>
                </a:rPr>
                <a:t>Le </a:t>
              </a:r>
              <a:r>
                <a:rPr lang="en-US" sz="2800" b="1" dirty="0" err="1">
                  <a:solidFill>
                    <a:schemeClr val="tx2"/>
                  </a:solidFill>
                </a:rPr>
                <a:t>contenu</a:t>
              </a:r>
              <a:r>
                <a:rPr lang="en-US" sz="2800" b="1" dirty="0">
                  <a:solidFill>
                    <a:schemeClr val="tx2"/>
                  </a:solidFill>
                </a:rPr>
                <a:t> du </a:t>
              </a:r>
              <a:r>
                <a:rPr lang="en-US" sz="2800" b="1" dirty="0" err="1">
                  <a:solidFill>
                    <a:schemeClr val="tx2"/>
                  </a:solidFill>
                </a:rPr>
                <a:t>contrat</a:t>
              </a:r>
              <a:endParaRPr lang="en-US" sz="2800" b="1" dirty="0">
                <a:solidFill>
                  <a:schemeClr val="tx2"/>
                </a:solidFill>
              </a:endParaRPr>
            </a:p>
          </p:txBody>
        </p:sp>
        <p:sp>
          <p:nvSpPr>
            <p:cNvPr id="53" name="TextBox 52"/>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tx2">
                    <a:lumMod val="50000"/>
                    <a:lumOff val="50000"/>
                  </a:schemeClr>
                </a:solidFill>
              </a:endParaRPr>
            </a:p>
          </p:txBody>
        </p:sp>
      </p:grpSp>
      <p:sp>
        <p:nvSpPr>
          <p:cNvPr id="51" name="Rectangle 50"/>
          <p:cNvSpPr/>
          <p:nvPr/>
        </p:nvSpPr>
        <p:spPr>
          <a:xfrm>
            <a:off x="6177104" y="2204864"/>
            <a:ext cx="792088" cy="792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04</a:t>
            </a:r>
          </a:p>
        </p:txBody>
      </p:sp>
      <p:grpSp>
        <p:nvGrpSpPr>
          <p:cNvPr id="14" name="Group 13"/>
          <p:cNvGrpSpPr/>
          <p:nvPr/>
        </p:nvGrpSpPr>
        <p:grpSpPr>
          <a:xfrm>
            <a:off x="1317803" y="3030884"/>
            <a:ext cx="0" cy="1591474"/>
            <a:chOff x="1317803" y="3030884"/>
            <a:chExt cx="0" cy="1591474"/>
          </a:xfrm>
        </p:grpSpPr>
        <p:cxnSp>
          <p:nvCxnSpPr>
            <p:cNvPr id="3" name="Straight Connector 2"/>
            <p:cNvCxnSpPr>
              <a:cxnSpLocks/>
            </p:cNvCxnSpPr>
            <p:nvPr/>
          </p:nvCxnSpPr>
          <p:spPr>
            <a:xfrm>
              <a:off x="1317803" y="3030884"/>
              <a:ext cx="0" cy="36576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a:off x="1317803" y="4256598"/>
              <a:ext cx="0" cy="36576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18" name="Title 17"/>
          <p:cNvSpPr>
            <a:spLocks noGrp="1"/>
          </p:cNvSpPr>
          <p:nvPr>
            <p:ph type="title"/>
          </p:nvPr>
        </p:nvSpPr>
        <p:spPr/>
        <p:txBody>
          <a:bodyPr/>
          <a:lstStyle/>
          <a:p>
            <a:r>
              <a:rPr lang="en-US" dirty="0"/>
              <a:t>PLAN</a:t>
            </a:r>
          </a:p>
        </p:txBody>
      </p:sp>
      <p:sp>
        <p:nvSpPr>
          <p:cNvPr id="64" name="Slide Number Placeholder 63"/>
          <p:cNvSpPr>
            <a:spLocks noGrp="1"/>
          </p:cNvSpPr>
          <p:nvPr>
            <p:ph type="sldNum" sz="quarter" idx="12"/>
          </p:nvPr>
        </p:nvSpPr>
        <p:spPr/>
        <p:txBody>
          <a:bodyPr/>
          <a:lstStyle/>
          <a:p>
            <a:fld id="{FC1CF07D-8B3F-4D32-B059-0039CEA46DB1}" type="slidenum">
              <a:rPr lang="en-US" smtClean="0"/>
              <a:pPr/>
              <a:t>2</a:t>
            </a:fld>
            <a:endParaRPr lang="en-US"/>
          </a:p>
        </p:txBody>
      </p:sp>
      <p:grpSp>
        <p:nvGrpSpPr>
          <p:cNvPr id="6" name="Groupe 5">
            <a:extLst>
              <a:ext uri="{FF2B5EF4-FFF2-40B4-BE49-F238E27FC236}">
                <a16:creationId xmlns:a16="http://schemas.microsoft.com/office/drawing/2014/main" id="{CA042E9F-B611-E6BF-20FC-FD6AD18BC06E}"/>
              </a:ext>
            </a:extLst>
          </p:cNvPr>
          <p:cNvGrpSpPr/>
          <p:nvPr/>
        </p:nvGrpSpPr>
        <p:grpSpPr>
          <a:xfrm>
            <a:off x="6177104" y="3030884"/>
            <a:ext cx="5148572" cy="2417495"/>
            <a:chOff x="6177104" y="3030884"/>
            <a:chExt cx="5148572" cy="2417495"/>
          </a:xfrm>
        </p:grpSpPr>
        <p:grpSp>
          <p:nvGrpSpPr>
            <p:cNvPr id="46" name="Group 45"/>
            <p:cNvGrpSpPr/>
            <p:nvPr/>
          </p:nvGrpSpPr>
          <p:grpSpPr>
            <a:xfrm>
              <a:off x="7113208" y="3430577"/>
              <a:ext cx="4212468" cy="792088"/>
              <a:chOff x="2063552" y="2564904"/>
              <a:chExt cx="3744416" cy="792088"/>
            </a:xfrm>
          </p:grpSpPr>
          <p:sp>
            <p:nvSpPr>
              <p:cNvPr id="48" name="TextBox 47"/>
              <p:cNvSpPr txBox="1"/>
              <p:nvPr/>
            </p:nvSpPr>
            <p:spPr>
              <a:xfrm>
                <a:off x="2063552" y="2564904"/>
                <a:ext cx="3744416" cy="430887"/>
              </a:xfrm>
              <a:prstGeom prst="rect">
                <a:avLst/>
              </a:prstGeom>
              <a:noFill/>
            </p:spPr>
            <p:txBody>
              <a:bodyPr wrap="square" tIns="0" bIns="0" rtlCol="0">
                <a:spAutoFit/>
              </a:bodyPr>
              <a:lstStyle/>
              <a:p>
                <a:r>
                  <a:rPr lang="en-US" sz="2800" b="1" dirty="0" err="1">
                    <a:solidFill>
                      <a:schemeClr val="accent1"/>
                    </a:solidFill>
                  </a:rPr>
                  <a:t>Exercices</a:t>
                </a:r>
                <a:endParaRPr lang="en-US" sz="2800" b="1" dirty="0">
                  <a:solidFill>
                    <a:schemeClr val="accent1"/>
                  </a:solidFill>
                </a:endParaRPr>
              </a:p>
            </p:txBody>
          </p:sp>
          <p:sp>
            <p:nvSpPr>
              <p:cNvPr id="49" name="TextBox 48"/>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accent1">
                      <a:lumMod val="60000"/>
                      <a:lumOff val="40000"/>
                    </a:schemeClr>
                  </a:solidFill>
                </a:endParaRPr>
              </a:p>
            </p:txBody>
          </p:sp>
        </p:grpSp>
        <p:sp>
          <p:nvSpPr>
            <p:cNvPr id="47" name="Rectangle 46"/>
            <p:cNvSpPr/>
            <p:nvPr/>
          </p:nvSpPr>
          <p:spPr>
            <a:xfrm>
              <a:off x="6177104" y="3430577"/>
              <a:ext cx="792088" cy="792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Calibri" panose="020F0502020204030204" pitchFamily="34" charset="0"/>
                  <a:ea typeface="Roboto Black" panose="02000000000000000000" pitchFamily="2" charset="0"/>
                  <a:cs typeface="Calibri" panose="020F0502020204030204" pitchFamily="34" charset="0"/>
                </a:rPr>
                <a:t>05</a:t>
              </a:r>
            </a:p>
          </p:txBody>
        </p:sp>
        <p:grpSp>
          <p:nvGrpSpPr>
            <p:cNvPr id="42" name="Group 41"/>
            <p:cNvGrpSpPr/>
            <p:nvPr/>
          </p:nvGrpSpPr>
          <p:grpSpPr>
            <a:xfrm>
              <a:off x="7113208" y="4656291"/>
              <a:ext cx="4212468" cy="792088"/>
              <a:chOff x="2063552" y="2564904"/>
              <a:chExt cx="3744416" cy="792088"/>
            </a:xfrm>
          </p:grpSpPr>
          <p:sp>
            <p:nvSpPr>
              <p:cNvPr id="44" name="TextBox 43"/>
              <p:cNvSpPr txBox="1"/>
              <p:nvPr/>
            </p:nvSpPr>
            <p:spPr>
              <a:xfrm>
                <a:off x="2063552" y="2564904"/>
                <a:ext cx="3744416" cy="430887"/>
              </a:xfrm>
              <a:prstGeom prst="rect">
                <a:avLst/>
              </a:prstGeom>
              <a:noFill/>
            </p:spPr>
            <p:txBody>
              <a:bodyPr wrap="square" tIns="0" bIns="0" rtlCol="0">
                <a:spAutoFit/>
              </a:bodyPr>
              <a:lstStyle/>
              <a:p>
                <a:endParaRPr lang="en-US" sz="2800" b="1" dirty="0">
                  <a:solidFill>
                    <a:schemeClr val="accent2"/>
                  </a:solidFill>
                </a:endParaRPr>
              </a:p>
            </p:txBody>
          </p:sp>
          <p:sp>
            <p:nvSpPr>
              <p:cNvPr id="45" name="TextBox 44"/>
              <p:cNvSpPr txBox="1"/>
              <p:nvPr/>
            </p:nvSpPr>
            <p:spPr>
              <a:xfrm>
                <a:off x="2063552" y="3049215"/>
                <a:ext cx="3744416" cy="307777"/>
              </a:xfrm>
              <a:prstGeom prst="rect">
                <a:avLst/>
              </a:prstGeom>
              <a:noFill/>
            </p:spPr>
            <p:txBody>
              <a:bodyPr wrap="square" tIns="0" bIns="0" rtlCol="0">
                <a:spAutoFit/>
              </a:bodyPr>
              <a:lstStyle/>
              <a:p>
                <a:endParaRPr lang="en-US" sz="2000" dirty="0">
                  <a:solidFill>
                    <a:schemeClr val="accent2">
                      <a:lumMod val="60000"/>
                      <a:lumOff val="40000"/>
                    </a:schemeClr>
                  </a:solidFill>
                </a:endParaRPr>
              </a:p>
            </p:txBody>
          </p:sp>
        </p:grpSp>
        <p:grpSp>
          <p:nvGrpSpPr>
            <p:cNvPr id="59" name="Group 58"/>
            <p:cNvGrpSpPr/>
            <p:nvPr/>
          </p:nvGrpSpPr>
          <p:grpSpPr>
            <a:xfrm>
              <a:off x="6573148" y="3030884"/>
              <a:ext cx="0" cy="1591474"/>
              <a:chOff x="1317803" y="3030884"/>
              <a:chExt cx="0" cy="1591474"/>
            </a:xfrm>
          </p:grpSpPr>
          <p:cxnSp>
            <p:nvCxnSpPr>
              <p:cNvPr id="60" name="Straight Connector 59"/>
              <p:cNvCxnSpPr>
                <a:cxnSpLocks/>
              </p:cNvCxnSpPr>
              <p:nvPr/>
            </p:nvCxnSpPr>
            <p:spPr>
              <a:xfrm>
                <a:off x="1317803" y="3030884"/>
                <a:ext cx="0" cy="36576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cxnSpLocks/>
              </p:cNvCxnSpPr>
              <p:nvPr/>
            </p:nvCxnSpPr>
            <p:spPr>
              <a:xfrm>
                <a:off x="1317803" y="4256598"/>
                <a:ext cx="0" cy="36576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5C423863-7632-19E1-EA08-DA2246E4DE00}"/>
                </a:ext>
              </a:extLst>
            </p:cNvPr>
            <p:cNvSpPr/>
            <p:nvPr/>
          </p:nvSpPr>
          <p:spPr>
            <a:xfrm>
              <a:off x="6456040" y="4256598"/>
              <a:ext cx="288026" cy="430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394325398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7992888" cy="5112568"/>
          </a:xfrm>
        </p:spPr>
        <p:txBody>
          <a:bodyPr>
            <a:normAutofit fontScale="70000" lnSpcReduction="20000"/>
          </a:bodyPr>
          <a:lstStyle/>
          <a:p>
            <a:pPr marL="0" indent="0">
              <a:lnSpc>
                <a:spcPct val="100000"/>
              </a:lnSpc>
              <a:buNone/>
            </a:pPr>
            <a:r>
              <a:rPr lang="fr-FR" dirty="0"/>
              <a:t>L'offre est la </a:t>
            </a:r>
            <a:r>
              <a:rPr lang="fr-FR" b="1" dirty="0">
                <a:solidFill>
                  <a:schemeClr val="accent4"/>
                </a:solidFill>
              </a:rPr>
              <a:t>proposition formelle </a:t>
            </a:r>
            <a:r>
              <a:rPr lang="fr-FR" dirty="0"/>
              <a:t>de conclure un contrat. Elle doit être suffisamment </a:t>
            </a:r>
            <a:r>
              <a:rPr lang="fr-FR" b="1" dirty="0">
                <a:solidFill>
                  <a:schemeClr val="accent4"/>
                </a:solidFill>
              </a:rPr>
              <a:t>précise et ferme </a:t>
            </a:r>
            <a:r>
              <a:rPr lang="fr-FR" dirty="0"/>
              <a:t>pour que la partie à qui elle est destinée puisse </a:t>
            </a:r>
            <a:r>
              <a:rPr lang="fr-FR" b="1" dirty="0">
                <a:solidFill>
                  <a:schemeClr val="accent4"/>
                </a:solidFill>
              </a:rPr>
              <a:t>l’accepter directement</a:t>
            </a:r>
            <a:r>
              <a:rPr lang="fr-FR" dirty="0"/>
              <a:t>, </a:t>
            </a:r>
            <a:r>
              <a:rPr lang="fr-FR" b="1" dirty="0">
                <a:solidFill>
                  <a:schemeClr val="accent4"/>
                </a:solidFill>
              </a:rPr>
              <a:t>sans modifications</a:t>
            </a:r>
            <a:r>
              <a:rPr lang="fr-FR" dirty="0"/>
              <a:t>. </a:t>
            </a:r>
          </a:p>
          <a:p>
            <a:pPr marL="0" indent="0">
              <a:lnSpc>
                <a:spcPct val="100000"/>
              </a:lnSpc>
              <a:buNone/>
            </a:pPr>
            <a:r>
              <a:rPr lang="fr-FR" dirty="0"/>
              <a:t>Une offre doit contenir tous les éléments essentiels du contrat : </a:t>
            </a:r>
            <a:r>
              <a:rPr lang="fr-FR" b="1" dirty="0">
                <a:solidFill>
                  <a:schemeClr val="accent4"/>
                </a:solidFill>
              </a:rPr>
              <a:t>l’objet, le prix, et les principales conditions</a:t>
            </a:r>
            <a:r>
              <a:rPr lang="fr-FR" dirty="0"/>
              <a:t>.</a:t>
            </a:r>
          </a:p>
          <a:p>
            <a:pPr marL="0" indent="0">
              <a:lnSpc>
                <a:spcPct val="100000"/>
              </a:lnSpc>
              <a:buNone/>
            </a:pPr>
            <a:r>
              <a:rPr lang="fr-FR" dirty="0"/>
              <a:t>Une fois qu'une offre est faite, </a:t>
            </a:r>
            <a:r>
              <a:rPr lang="fr-FR" b="1" dirty="0">
                <a:solidFill>
                  <a:schemeClr val="accent4"/>
                </a:solidFill>
              </a:rPr>
              <a:t>elle engage son auteur </a:t>
            </a:r>
            <a:r>
              <a:rPr lang="fr-FR" dirty="0"/>
              <a:t>si elle est acceptée dans les délais convenus. L'offre </a:t>
            </a:r>
            <a:r>
              <a:rPr lang="fr-FR" b="1" dirty="0">
                <a:solidFill>
                  <a:schemeClr val="accent4"/>
                </a:solidFill>
              </a:rPr>
              <a:t>ne peut pas être rétractée </a:t>
            </a:r>
            <a:r>
              <a:rPr lang="fr-FR" dirty="0"/>
              <a:t>à tout moment si elle a déjà été acceptée, sinon cela constituerait une rupture du contrat.</a:t>
            </a:r>
          </a:p>
          <a:p>
            <a:pPr marL="0" indent="0">
              <a:lnSpc>
                <a:spcPct val="100000"/>
              </a:lnSpc>
              <a:buNone/>
            </a:pPr>
            <a:endParaRPr lang="fr-FR" dirty="0"/>
          </a:p>
        </p:txBody>
      </p:sp>
      <p:sp>
        <p:nvSpPr>
          <p:cNvPr id="7" name="Slide Number Placeholder 6"/>
          <p:cNvSpPr>
            <a:spLocks noGrp="1"/>
          </p:cNvSpPr>
          <p:nvPr>
            <p:ph type="sldNum" sz="quarter" idx="12"/>
          </p:nvPr>
        </p:nvSpPr>
        <p:spPr/>
        <p:txBody>
          <a:bodyPr/>
          <a:lstStyle/>
          <a:p>
            <a:fld id="{51F02384-994A-4C3C-8656-0CE2B6A3B91B}" type="slidenum">
              <a:rPr lang="en-US" smtClean="0"/>
              <a:pPr/>
              <a:t>20</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a:t>Formation du </a:t>
            </a:r>
            <a:r>
              <a:rPr lang="en-US" dirty="0" err="1"/>
              <a:t>contrat</a:t>
            </a:r>
            <a:r>
              <a:rPr lang="en-US" dirty="0"/>
              <a:t> : </a:t>
            </a:r>
            <a:r>
              <a:rPr lang="en-US" dirty="0" err="1"/>
              <a:t>L’offre</a:t>
            </a:r>
            <a:endParaRPr lang="en-US" dirty="0"/>
          </a:p>
        </p:txBody>
      </p:sp>
      <p:pic>
        <p:nvPicPr>
          <p:cNvPr id="2" name="Image 1">
            <a:extLst>
              <a:ext uri="{FF2B5EF4-FFF2-40B4-BE49-F238E27FC236}">
                <a16:creationId xmlns:a16="http://schemas.microsoft.com/office/drawing/2014/main" id="{D43DD0C2-BE46-4CD9-8949-ADB0E2A010AF}"/>
              </a:ext>
            </a:extLst>
          </p:cNvPr>
          <p:cNvPicPr>
            <a:picLocks noChangeAspect="1"/>
          </p:cNvPicPr>
          <p:nvPr/>
        </p:nvPicPr>
        <p:blipFill>
          <a:blip r:embed="rId3"/>
          <a:stretch>
            <a:fillRect/>
          </a:stretch>
        </p:blipFill>
        <p:spPr>
          <a:xfrm>
            <a:off x="8341375" y="2337639"/>
            <a:ext cx="3531197" cy="2182721"/>
          </a:xfrm>
          <a:prstGeom prst="rect">
            <a:avLst/>
          </a:prstGeom>
        </p:spPr>
      </p:pic>
    </p:spTree>
    <p:extLst>
      <p:ext uri="{BB962C8B-B14F-4D97-AF65-F5344CB8AC3E}">
        <p14:creationId xmlns:p14="http://schemas.microsoft.com/office/powerpoint/2010/main" val="36711026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2032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err="1"/>
              <a:t>L’acceptation</a:t>
            </a:r>
            <a:endParaRPr lang="en-US" dirty="0"/>
          </a:p>
        </p:txBody>
      </p:sp>
      <p:sp>
        <p:nvSpPr>
          <p:cNvPr id="3" name="Subtitle 2"/>
          <p:cNvSpPr>
            <a:spLocks noGrp="1"/>
          </p:cNvSpPr>
          <p:nvPr>
            <p:ph type="subTitle" idx="1"/>
          </p:nvPr>
        </p:nvSpPr>
        <p:spPr/>
        <p:txBody>
          <a:bodyPr/>
          <a:lstStyle/>
          <a:p>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20181748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7344816" cy="5112568"/>
          </a:xfrm>
        </p:spPr>
        <p:txBody>
          <a:bodyPr>
            <a:normAutofit fontScale="70000" lnSpcReduction="20000"/>
          </a:bodyPr>
          <a:lstStyle/>
          <a:p>
            <a:pPr marL="0" indent="0">
              <a:lnSpc>
                <a:spcPct val="100000"/>
              </a:lnSpc>
              <a:buNone/>
            </a:pPr>
            <a:r>
              <a:rPr lang="fr-FR" dirty="0"/>
              <a:t>L'acceptation est </a:t>
            </a:r>
            <a:r>
              <a:rPr lang="fr-FR" b="1" dirty="0">
                <a:solidFill>
                  <a:schemeClr val="accent4"/>
                </a:solidFill>
              </a:rPr>
              <a:t>l’accord pur et simple </a:t>
            </a:r>
            <a:r>
              <a:rPr lang="fr-FR" dirty="0"/>
              <a:t>donné par l'autre partie sur l'offre. L’acceptation </a:t>
            </a:r>
            <a:r>
              <a:rPr lang="fr-FR" b="1" dirty="0">
                <a:solidFill>
                  <a:schemeClr val="accent4"/>
                </a:solidFill>
              </a:rPr>
              <a:t>doit être claire, totale, et sans réserve</a:t>
            </a:r>
            <a:r>
              <a:rPr lang="fr-FR" dirty="0"/>
              <a:t> pour que le contrat soit formé. </a:t>
            </a:r>
          </a:p>
          <a:p>
            <a:pPr marL="0" indent="0">
              <a:lnSpc>
                <a:spcPct val="100000"/>
              </a:lnSpc>
              <a:buNone/>
            </a:pPr>
            <a:r>
              <a:rPr lang="fr-FR" dirty="0"/>
              <a:t>Si l'acceptation </a:t>
            </a:r>
            <a:r>
              <a:rPr lang="fr-FR" b="1" dirty="0">
                <a:solidFill>
                  <a:schemeClr val="accent4"/>
                </a:solidFill>
              </a:rPr>
              <a:t>modifie certains termes de l'offre </a:t>
            </a:r>
            <a:r>
              <a:rPr lang="fr-FR" dirty="0"/>
              <a:t>(comme le prix ou la date), </a:t>
            </a:r>
            <a:r>
              <a:rPr lang="fr-FR" b="1" dirty="0">
                <a:solidFill>
                  <a:schemeClr val="accent4"/>
                </a:solidFill>
              </a:rPr>
              <a:t>elle devient alors une contre-offre</a:t>
            </a:r>
            <a:r>
              <a:rPr lang="fr-FR" dirty="0"/>
              <a:t>, et </a:t>
            </a:r>
            <a:r>
              <a:rPr lang="fr-FR" b="1" dirty="0">
                <a:solidFill>
                  <a:schemeClr val="accent4"/>
                </a:solidFill>
              </a:rPr>
              <a:t>l’on revient à une phase de négociation</a:t>
            </a:r>
            <a:r>
              <a:rPr lang="fr-FR" dirty="0"/>
              <a:t>.</a:t>
            </a:r>
          </a:p>
          <a:p>
            <a:pPr marL="0" indent="0">
              <a:lnSpc>
                <a:spcPct val="100000"/>
              </a:lnSpc>
              <a:buNone/>
            </a:pPr>
            <a:r>
              <a:rPr lang="fr-FR" dirty="0"/>
              <a:t>L'acceptation </a:t>
            </a:r>
            <a:r>
              <a:rPr lang="fr-FR" b="1" dirty="0">
                <a:solidFill>
                  <a:schemeClr val="accent4"/>
                </a:solidFill>
              </a:rPr>
              <a:t>peut être expresse </a:t>
            </a:r>
            <a:r>
              <a:rPr lang="fr-FR" dirty="0"/>
              <a:t>(par un acte clair, comme une signature ou un clic sur "valider la commande") ou </a:t>
            </a:r>
            <a:r>
              <a:rPr lang="fr-FR" b="1" dirty="0">
                <a:solidFill>
                  <a:schemeClr val="accent4"/>
                </a:solidFill>
              </a:rPr>
              <a:t>tacite</a:t>
            </a:r>
            <a:r>
              <a:rPr lang="fr-FR" dirty="0"/>
              <a:t> (par le comportement des parties, comme commencer à utiliser un service sans objection).</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22</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a:t>Formation du </a:t>
            </a:r>
            <a:r>
              <a:rPr lang="en-US" dirty="0" err="1"/>
              <a:t>contrat</a:t>
            </a:r>
            <a:r>
              <a:rPr lang="en-US" dirty="0"/>
              <a:t> : </a:t>
            </a:r>
            <a:r>
              <a:rPr lang="en-US" dirty="0" err="1"/>
              <a:t>L’acceptation</a:t>
            </a:r>
            <a:endParaRPr lang="en-US" dirty="0"/>
          </a:p>
        </p:txBody>
      </p:sp>
      <p:pic>
        <p:nvPicPr>
          <p:cNvPr id="2" name="Image 1">
            <a:extLst>
              <a:ext uri="{FF2B5EF4-FFF2-40B4-BE49-F238E27FC236}">
                <a16:creationId xmlns:a16="http://schemas.microsoft.com/office/drawing/2014/main" id="{68F554BD-130B-1815-5B51-81AE938F9108}"/>
              </a:ext>
            </a:extLst>
          </p:cNvPr>
          <p:cNvPicPr>
            <a:picLocks noChangeAspect="1"/>
          </p:cNvPicPr>
          <p:nvPr/>
        </p:nvPicPr>
        <p:blipFill>
          <a:blip r:embed="rId3"/>
          <a:stretch>
            <a:fillRect/>
          </a:stretch>
        </p:blipFill>
        <p:spPr>
          <a:xfrm>
            <a:off x="7680176" y="2217700"/>
            <a:ext cx="4306843" cy="2422599"/>
          </a:xfrm>
          <a:prstGeom prst="rect">
            <a:avLst/>
          </a:prstGeom>
        </p:spPr>
      </p:pic>
    </p:spTree>
    <p:extLst>
      <p:ext uri="{BB962C8B-B14F-4D97-AF65-F5344CB8AC3E}">
        <p14:creationId xmlns:p14="http://schemas.microsoft.com/office/powerpoint/2010/main" val="411964951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LE CONTENU DU CONTRAT</a:t>
            </a:r>
            <a:endParaRPr lang="en-US" dirty="0"/>
          </a:p>
        </p:txBody>
      </p:sp>
      <p:sp>
        <p:nvSpPr>
          <p:cNvPr id="3" name="Subtitle 2"/>
          <p:cNvSpPr>
            <a:spLocks noGrp="1"/>
          </p:cNvSpPr>
          <p:nvPr>
            <p:ph type="subTitle" idx="1"/>
          </p:nvPr>
        </p:nvSpPr>
        <p:spPr>
          <a:xfrm>
            <a:off x="3287688" y="5172813"/>
            <a:ext cx="8434459" cy="480131"/>
          </a:xfrm>
        </p:spPr>
        <p:txBody>
          <a:bodyPr/>
          <a:lstStyle/>
          <a:p>
            <a:r>
              <a:rPr lang="fr-FR" i="1" dirty="0"/>
              <a:t>Qu'y a-t-il dans la boîte ?</a:t>
            </a:r>
          </a:p>
        </p:txBody>
      </p:sp>
      <p:sp>
        <p:nvSpPr>
          <p:cNvPr id="5" name="Text Placeholder 4"/>
          <p:cNvSpPr>
            <a:spLocks noGrp="1"/>
          </p:cNvSpPr>
          <p:nvPr>
            <p:ph type="body" sz="quarter" idx="14"/>
          </p:nvPr>
        </p:nvSpPr>
        <p:spPr/>
        <p:txBody>
          <a:bodyPr/>
          <a:lstStyle/>
          <a:p>
            <a:r>
              <a:rPr lang="en-US" dirty="0"/>
              <a:t>04</a:t>
            </a:r>
          </a:p>
        </p:txBody>
      </p:sp>
      <p:sp>
        <p:nvSpPr>
          <p:cNvPr id="4" name="Slide Number Placeholder 3"/>
          <p:cNvSpPr>
            <a:spLocks noGrp="1"/>
          </p:cNvSpPr>
          <p:nvPr>
            <p:ph type="sldNum" sz="quarter" idx="15"/>
          </p:nvPr>
        </p:nvSpPr>
        <p:spPr/>
        <p:txBody>
          <a:bodyPr/>
          <a:lstStyle/>
          <a:p>
            <a:fld id="{FC1CF07D-8B3F-4D32-B059-0039CEA46DB1}" type="slidenum">
              <a:rPr lang="en-US" smtClean="0"/>
              <a:pPr/>
              <a:t>23</a:t>
            </a:fld>
            <a:endParaRPr lang="en-US"/>
          </a:p>
        </p:txBody>
      </p:sp>
      <p:pic>
        <p:nvPicPr>
          <p:cNvPr id="9" name="Espace réservé pour une image  8">
            <a:extLst>
              <a:ext uri="{FF2B5EF4-FFF2-40B4-BE49-F238E27FC236}">
                <a16:creationId xmlns:a16="http://schemas.microsoft.com/office/drawing/2014/main" id="{CDFE8652-240B-B1E6-274E-A576550F1A84}"/>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126" b="4126"/>
          <a:stretch>
            <a:fillRect/>
          </a:stretch>
        </p:blipFill>
        <p:spPr/>
      </p:pic>
    </p:spTree>
    <p:extLst>
      <p:ext uri="{BB962C8B-B14F-4D97-AF65-F5344CB8AC3E}">
        <p14:creationId xmlns:p14="http://schemas.microsoft.com/office/powerpoint/2010/main" val="248849199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11881320" cy="5112568"/>
          </a:xfrm>
        </p:spPr>
        <p:txBody>
          <a:bodyPr>
            <a:normAutofit/>
          </a:bodyPr>
          <a:lstStyle/>
          <a:p>
            <a:pPr marL="0" indent="0">
              <a:lnSpc>
                <a:spcPct val="100000"/>
              </a:lnSpc>
              <a:buNone/>
            </a:pPr>
            <a:r>
              <a:rPr lang="fr-FR" dirty="0"/>
              <a:t>Pour qu’un contrat soit valide, il doit répondre à deux exigences fondamentales : </a:t>
            </a:r>
            <a:r>
              <a:rPr lang="fr-FR" b="1" dirty="0">
                <a:solidFill>
                  <a:schemeClr val="accent4"/>
                </a:solidFill>
              </a:rPr>
              <a:t>un contenu licite </a:t>
            </a:r>
            <a:r>
              <a:rPr lang="fr-FR" dirty="0"/>
              <a:t>(respectueux de la loi) et </a:t>
            </a:r>
            <a:r>
              <a:rPr lang="fr-FR" b="1" dirty="0">
                <a:solidFill>
                  <a:schemeClr val="accent4"/>
                </a:solidFill>
              </a:rPr>
              <a:t>certain</a:t>
            </a:r>
            <a:r>
              <a:rPr lang="fr-FR" dirty="0"/>
              <a:t> (précis et clair). </a:t>
            </a:r>
          </a:p>
          <a:p>
            <a:pPr marL="0" indent="0">
              <a:lnSpc>
                <a:spcPct val="100000"/>
              </a:lnSpc>
              <a:buNone/>
            </a:pPr>
            <a:r>
              <a:rPr lang="fr-FR" dirty="0"/>
              <a:t>Ces critères sont cruciaux pour garantir la sécurité juridique des parties et éviter les abus.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24</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endParaRPr lang="en-US" dirty="0"/>
          </a:p>
        </p:txBody>
      </p:sp>
      <p:pic>
        <p:nvPicPr>
          <p:cNvPr id="5" name="Image 4">
            <a:extLst>
              <a:ext uri="{FF2B5EF4-FFF2-40B4-BE49-F238E27FC236}">
                <a16:creationId xmlns:a16="http://schemas.microsoft.com/office/drawing/2014/main" id="{24188C14-BB0E-F46E-1087-2DDDA46F90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46268" y="4077072"/>
            <a:ext cx="3754388" cy="2019861"/>
          </a:xfrm>
          <a:prstGeom prst="rect">
            <a:avLst/>
          </a:prstGeom>
        </p:spPr>
      </p:pic>
    </p:spTree>
    <p:extLst>
      <p:ext uri="{BB962C8B-B14F-4D97-AF65-F5344CB8AC3E}">
        <p14:creationId xmlns:p14="http://schemas.microsoft.com/office/powerpoint/2010/main" val="409736223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2032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Les clauses</a:t>
            </a:r>
          </a:p>
        </p:txBody>
      </p:sp>
      <p:sp>
        <p:nvSpPr>
          <p:cNvPr id="3" name="Subtitle 2"/>
          <p:cNvSpPr>
            <a:spLocks noGrp="1"/>
          </p:cNvSpPr>
          <p:nvPr>
            <p:ph type="subTitle" idx="1"/>
          </p:nvPr>
        </p:nvSpPr>
        <p:spPr/>
        <p:txBody>
          <a:bodyPr/>
          <a:lstStyle/>
          <a:p>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40074911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11881320" cy="5112568"/>
          </a:xfrm>
        </p:spPr>
        <p:txBody>
          <a:bodyPr>
            <a:normAutofit fontScale="92500" lnSpcReduction="10000"/>
          </a:bodyPr>
          <a:lstStyle/>
          <a:p>
            <a:pPr marL="0" indent="0">
              <a:lnSpc>
                <a:spcPct val="100000"/>
              </a:lnSpc>
              <a:buNone/>
            </a:pPr>
            <a:r>
              <a:rPr lang="fr-FR" dirty="0"/>
              <a:t>Les clauses contractuelles sont les </a:t>
            </a:r>
            <a:r>
              <a:rPr lang="fr-FR" b="1" dirty="0">
                <a:solidFill>
                  <a:schemeClr val="accent4"/>
                </a:solidFill>
              </a:rPr>
              <a:t>différentes règles et conditions qui structurent un contrat</a:t>
            </a:r>
            <a:r>
              <a:rPr lang="fr-FR" dirty="0"/>
              <a:t>. </a:t>
            </a:r>
          </a:p>
          <a:p>
            <a:pPr marL="0" indent="0">
              <a:lnSpc>
                <a:spcPct val="100000"/>
              </a:lnSpc>
              <a:buNone/>
            </a:pPr>
            <a:r>
              <a:rPr lang="fr-FR" dirty="0"/>
              <a:t>Elles précisent de manière </a:t>
            </a:r>
            <a:r>
              <a:rPr lang="fr-FR" b="1" dirty="0">
                <a:solidFill>
                  <a:schemeClr val="accent4"/>
                </a:solidFill>
              </a:rPr>
              <a:t>claire et détaillée </a:t>
            </a:r>
            <a:r>
              <a:rPr lang="fr-FR" dirty="0"/>
              <a:t>ce que chaque partie doit faire (les </a:t>
            </a:r>
            <a:r>
              <a:rPr lang="fr-FR" b="1" dirty="0">
                <a:solidFill>
                  <a:schemeClr val="accent4"/>
                </a:solidFill>
              </a:rPr>
              <a:t>obligations</a:t>
            </a:r>
            <a:r>
              <a:rPr lang="fr-FR" dirty="0"/>
              <a:t>), ce à quoi elles ont droit (les </a:t>
            </a:r>
            <a:r>
              <a:rPr lang="fr-FR" b="1" dirty="0">
                <a:solidFill>
                  <a:schemeClr val="accent4"/>
                </a:solidFill>
              </a:rPr>
              <a:t>avantages ou droits</a:t>
            </a:r>
            <a:r>
              <a:rPr lang="fr-FR" dirty="0"/>
              <a:t>) et ce qui se passera en cas de problème (désaccord ou non-respect des engagements). </a:t>
            </a:r>
          </a:p>
          <a:p>
            <a:pPr marL="0" indent="0">
              <a:lnSpc>
                <a:spcPct val="100000"/>
              </a:lnSpc>
              <a:buNone/>
            </a:pPr>
            <a:r>
              <a:rPr lang="fr-FR" dirty="0"/>
              <a:t>Ce sont les sections du contrat qui expliquent</a:t>
            </a:r>
            <a:r>
              <a:rPr lang="fr-FR" b="1" dirty="0">
                <a:solidFill>
                  <a:schemeClr val="accent4"/>
                </a:solidFill>
              </a:rPr>
              <a:t> qui doit faire quoi, quand et comment</a:t>
            </a:r>
            <a:r>
              <a:rPr lang="fr-FR" dirty="0"/>
              <a:t>.</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26</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Les clauses</a:t>
            </a:r>
          </a:p>
        </p:txBody>
      </p:sp>
    </p:spTree>
    <p:extLst>
      <p:ext uri="{BB962C8B-B14F-4D97-AF65-F5344CB8AC3E}">
        <p14:creationId xmlns:p14="http://schemas.microsoft.com/office/powerpoint/2010/main" val="10402103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7920880" cy="5112568"/>
          </a:xfrm>
        </p:spPr>
        <p:txBody>
          <a:bodyPr>
            <a:normAutofit fontScale="77500" lnSpcReduction="20000"/>
          </a:bodyPr>
          <a:lstStyle/>
          <a:p>
            <a:pPr marL="0" indent="0">
              <a:lnSpc>
                <a:spcPct val="100000"/>
              </a:lnSpc>
              <a:buNone/>
            </a:pPr>
            <a:r>
              <a:rPr lang="fr-FR" dirty="0"/>
              <a:t>Dans un contrat de vente, on trouve souvent une </a:t>
            </a:r>
            <a:r>
              <a:rPr lang="fr-FR" b="1" dirty="0">
                <a:solidFill>
                  <a:schemeClr val="accent4"/>
                </a:solidFill>
              </a:rPr>
              <a:t>clause de garantie </a:t>
            </a:r>
            <a:r>
              <a:rPr lang="fr-FR" dirty="0"/>
              <a:t>qui engage le vendeur à réparer ou remplacer un produit défectueux dans un certain délai. </a:t>
            </a:r>
          </a:p>
          <a:p>
            <a:pPr marL="0" indent="0">
              <a:lnSpc>
                <a:spcPct val="100000"/>
              </a:lnSpc>
              <a:buNone/>
            </a:pPr>
            <a:r>
              <a:rPr lang="fr-FR" dirty="0"/>
              <a:t>Il peut aussi y avoir une </a:t>
            </a:r>
            <a:r>
              <a:rPr lang="fr-FR" b="1" dirty="0">
                <a:solidFill>
                  <a:schemeClr val="accent4"/>
                </a:solidFill>
              </a:rPr>
              <a:t>clause de réserve de propriété</a:t>
            </a:r>
            <a:r>
              <a:rPr lang="fr-FR" dirty="0"/>
              <a:t>, qui stipule que le vendeur reste propriétaire du bien jusqu’au paiement intégral. </a:t>
            </a:r>
          </a:p>
          <a:p>
            <a:pPr marL="0" indent="0">
              <a:lnSpc>
                <a:spcPct val="100000"/>
              </a:lnSpc>
              <a:buNone/>
            </a:pPr>
            <a:r>
              <a:rPr lang="fr-FR" dirty="0"/>
              <a:t>Enfin, les </a:t>
            </a:r>
            <a:r>
              <a:rPr lang="fr-FR" b="1" dirty="0">
                <a:solidFill>
                  <a:schemeClr val="accent4"/>
                </a:solidFill>
              </a:rPr>
              <a:t>clauses de paiement </a:t>
            </a:r>
            <a:r>
              <a:rPr lang="fr-FR" dirty="0"/>
              <a:t>précisent les modalités de versement du prix (délais, montants, moyens de paiement).</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27</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Les clauses (</a:t>
            </a:r>
            <a:r>
              <a:rPr lang="en-US" dirty="0" err="1"/>
              <a:t>exemple</a:t>
            </a:r>
            <a:r>
              <a:rPr lang="en-US" dirty="0"/>
              <a:t> 1/2)</a:t>
            </a:r>
          </a:p>
        </p:txBody>
      </p:sp>
      <p:pic>
        <p:nvPicPr>
          <p:cNvPr id="2" name="Image 1">
            <a:extLst>
              <a:ext uri="{FF2B5EF4-FFF2-40B4-BE49-F238E27FC236}">
                <a16:creationId xmlns:a16="http://schemas.microsoft.com/office/drawing/2014/main" id="{E85CDA0E-3540-9EB5-D262-A62271C672AD}"/>
              </a:ext>
            </a:extLst>
          </p:cNvPr>
          <p:cNvPicPr>
            <a:picLocks noChangeAspect="1"/>
          </p:cNvPicPr>
          <p:nvPr/>
        </p:nvPicPr>
        <p:blipFill>
          <a:blip r:embed="rId3"/>
          <a:stretch>
            <a:fillRect/>
          </a:stretch>
        </p:blipFill>
        <p:spPr>
          <a:xfrm>
            <a:off x="8111430" y="2218382"/>
            <a:ext cx="3761142" cy="2421235"/>
          </a:xfrm>
          <a:prstGeom prst="rect">
            <a:avLst/>
          </a:prstGeom>
        </p:spPr>
      </p:pic>
    </p:spTree>
    <p:extLst>
      <p:ext uri="{BB962C8B-B14F-4D97-AF65-F5344CB8AC3E}">
        <p14:creationId xmlns:p14="http://schemas.microsoft.com/office/powerpoint/2010/main" val="19051433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7920880" cy="5112568"/>
          </a:xfrm>
        </p:spPr>
        <p:txBody>
          <a:bodyPr>
            <a:normAutofit fontScale="77500" lnSpcReduction="20000"/>
          </a:bodyPr>
          <a:lstStyle/>
          <a:p>
            <a:pPr marL="0" indent="0">
              <a:lnSpc>
                <a:spcPct val="100000"/>
              </a:lnSpc>
              <a:buNone/>
            </a:pPr>
            <a:r>
              <a:rPr lang="fr-FR" dirty="0"/>
              <a:t>Dans un contrat de travail, on rencontre fréquemment une </a:t>
            </a:r>
            <a:r>
              <a:rPr lang="fr-FR" b="1" dirty="0">
                <a:solidFill>
                  <a:schemeClr val="accent4"/>
                </a:solidFill>
              </a:rPr>
              <a:t>clause de non-concurrence</a:t>
            </a:r>
            <a:r>
              <a:rPr lang="fr-FR" dirty="0"/>
              <a:t>, qui empêche le salarié de travailler pour un concurrent après la fin de son contrat. </a:t>
            </a:r>
          </a:p>
          <a:p>
            <a:pPr marL="0" indent="0">
              <a:lnSpc>
                <a:spcPct val="100000"/>
              </a:lnSpc>
              <a:buNone/>
            </a:pPr>
            <a:r>
              <a:rPr lang="fr-FR" dirty="0"/>
              <a:t>Il existe également des </a:t>
            </a:r>
            <a:r>
              <a:rPr lang="fr-FR" b="1" dirty="0">
                <a:solidFill>
                  <a:schemeClr val="accent4"/>
                </a:solidFill>
              </a:rPr>
              <a:t>clauses de confidentialité</a:t>
            </a:r>
            <a:r>
              <a:rPr lang="fr-FR" dirty="0"/>
              <a:t>, interdisant au salarié de divulguer des informations sensibles de l'entreprise. </a:t>
            </a:r>
          </a:p>
          <a:p>
            <a:pPr marL="0" indent="0">
              <a:lnSpc>
                <a:spcPct val="100000"/>
              </a:lnSpc>
              <a:buNone/>
            </a:pPr>
            <a:r>
              <a:rPr lang="fr-FR" dirty="0"/>
              <a:t>Une </a:t>
            </a:r>
            <a:r>
              <a:rPr lang="fr-FR" b="1" dirty="0">
                <a:solidFill>
                  <a:schemeClr val="accent4"/>
                </a:solidFill>
              </a:rPr>
              <a:t>clause de période d’essai </a:t>
            </a:r>
            <a:r>
              <a:rPr lang="fr-FR" dirty="0"/>
              <a:t>peut aussi être incluse, permettant à l'employeur et au salarié de mettre fin à la relation de travail plus facilement durant les premiers mois.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28</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Les clauses (</a:t>
            </a:r>
            <a:r>
              <a:rPr lang="en-US" dirty="0" err="1"/>
              <a:t>exemple</a:t>
            </a:r>
            <a:r>
              <a:rPr lang="en-US" dirty="0"/>
              <a:t> 2/2) </a:t>
            </a:r>
          </a:p>
        </p:txBody>
      </p:sp>
      <p:pic>
        <p:nvPicPr>
          <p:cNvPr id="2" name="Image 1">
            <a:extLst>
              <a:ext uri="{FF2B5EF4-FFF2-40B4-BE49-F238E27FC236}">
                <a16:creationId xmlns:a16="http://schemas.microsoft.com/office/drawing/2014/main" id="{E85CDA0E-3540-9EB5-D262-A62271C672AD}"/>
              </a:ext>
            </a:extLst>
          </p:cNvPr>
          <p:cNvPicPr>
            <a:picLocks noChangeAspect="1"/>
          </p:cNvPicPr>
          <p:nvPr/>
        </p:nvPicPr>
        <p:blipFill>
          <a:blip r:embed="rId3"/>
          <a:stretch>
            <a:fillRect/>
          </a:stretch>
        </p:blipFill>
        <p:spPr>
          <a:xfrm>
            <a:off x="8111430" y="2218382"/>
            <a:ext cx="3761142" cy="2421235"/>
          </a:xfrm>
          <a:prstGeom prst="rect">
            <a:avLst/>
          </a:prstGeom>
        </p:spPr>
      </p:pic>
    </p:spTree>
    <p:extLst>
      <p:ext uri="{BB962C8B-B14F-4D97-AF65-F5344CB8AC3E}">
        <p14:creationId xmlns:p14="http://schemas.microsoft.com/office/powerpoint/2010/main" val="55504314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11521280" cy="5112568"/>
          </a:xfrm>
        </p:spPr>
        <p:txBody>
          <a:bodyPr>
            <a:normAutofit fontScale="70000" lnSpcReduction="20000"/>
          </a:bodyPr>
          <a:lstStyle/>
          <a:p>
            <a:pPr marL="0" indent="0">
              <a:lnSpc>
                <a:spcPct val="100000"/>
              </a:lnSpc>
              <a:buNone/>
            </a:pPr>
            <a:r>
              <a:rPr lang="fr-FR" dirty="0"/>
              <a:t>Toutes les clauses d’un contrat </a:t>
            </a:r>
            <a:r>
              <a:rPr lang="fr-FR" b="1" dirty="0">
                <a:solidFill>
                  <a:schemeClr val="accent4"/>
                </a:solidFill>
              </a:rPr>
              <a:t>doivent respecter la loi</a:t>
            </a:r>
            <a:r>
              <a:rPr lang="fr-FR" dirty="0"/>
              <a:t>, ce qui signifie qu’elles </a:t>
            </a:r>
            <a:r>
              <a:rPr lang="fr-FR" b="1" dirty="0">
                <a:solidFill>
                  <a:schemeClr val="accent4"/>
                </a:solidFill>
              </a:rPr>
              <a:t>ne peuvent pas contredire les règles juridiques</a:t>
            </a:r>
            <a:r>
              <a:rPr lang="fr-FR" dirty="0"/>
              <a:t> en </a:t>
            </a:r>
            <a:r>
              <a:rPr lang="fr-FR" b="1" dirty="0">
                <a:solidFill>
                  <a:schemeClr val="accent4"/>
                </a:solidFill>
              </a:rPr>
              <a:t>vigueur ni porter atteinte aux droits fondamentaux </a:t>
            </a:r>
            <a:r>
              <a:rPr lang="fr-FR" dirty="0"/>
              <a:t>des parties. </a:t>
            </a:r>
          </a:p>
          <a:p>
            <a:pPr marL="0" indent="0">
              <a:lnSpc>
                <a:spcPct val="100000"/>
              </a:lnSpc>
              <a:buNone/>
            </a:pPr>
            <a:r>
              <a:rPr lang="fr-FR" dirty="0"/>
              <a:t>Même si les parties sont libres de définir les conditions de leur contrat, </a:t>
            </a:r>
            <a:r>
              <a:rPr lang="fr-FR" b="1" dirty="0">
                <a:solidFill>
                  <a:schemeClr val="accent4"/>
                </a:solidFill>
              </a:rPr>
              <a:t>elles ne peuvent pas inclure </a:t>
            </a:r>
            <a:r>
              <a:rPr lang="fr-FR" dirty="0"/>
              <a:t>de dispositions qui seraient </a:t>
            </a:r>
            <a:r>
              <a:rPr lang="fr-FR" b="1" dirty="0">
                <a:solidFill>
                  <a:schemeClr val="accent4"/>
                </a:solidFill>
              </a:rPr>
              <a:t>contraires à la législation </a:t>
            </a:r>
            <a:r>
              <a:rPr lang="fr-FR" dirty="0"/>
              <a:t>ou qui exploiteraient </a:t>
            </a:r>
            <a:r>
              <a:rPr lang="fr-FR" b="1" dirty="0">
                <a:solidFill>
                  <a:schemeClr val="accent4"/>
                </a:solidFill>
              </a:rPr>
              <a:t>de manière abusive l’une des partie</a:t>
            </a:r>
            <a:r>
              <a:rPr lang="fr-FR" dirty="0"/>
              <a:t>s. </a:t>
            </a:r>
          </a:p>
          <a:p>
            <a:pPr marL="0" indent="0">
              <a:lnSpc>
                <a:spcPct val="100000"/>
              </a:lnSpc>
              <a:buNone/>
            </a:pPr>
            <a:r>
              <a:rPr lang="fr-FR" dirty="0"/>
              <a:t>Si une clause ne respecte pas ces principes – qu’elle soit injuste, excessive ou contraire à l’ordre public –, elle peut être jugée </a:t>
            </a:r>
            <a:r>
              <a:rPr lang="fr-FR" b="1" dirty="0">
                <a:solidFill>
                  <a:schemeClr val="accent4"/>
                </a:solidFill>
              </a:rPr>
              <a:t>nulle</a:t>
            </a:r>
            <a:r>
              <a:rPr lang="fr-FR" dirty="0"/>
              <a:t> par un tribunal, ce qui signifie qu’elle n’aura </a:t>
            </a:r>
            <a:r>
              <a:rPr lang="fr-FR" b="1" dirty="0">
                <a:solidFill>
                  <a:schemeClr val="accent4"/>
                </a:solidFill>
              </a:rPr>
              <a:t>aucun effet juridique</a:t>
            </a:r>
            <a:r>
              <a:rPr lang="fr-FR" dirty="0"/>
              <a:t>.</a:t>
            </a:r>
          </a:p>
          <a:p>
            <a:pPr marL="0" indent="0">
              <a:lnSpc>
                <a:spcPct val="100000"/>
              </a:lnSpc>
              <a:buNone/>
            </a:pPr>
            <a:r>
              <a:rPr lang="fr-FR" dirty="0"/>
              <a:t>Les limites d'une clause résident donc dans son caractère </a:t>
            </a:r>
            <a:r>
              <a:rPr lang="fr-FR" b="1" dirty="0">
                <a:solidFill>
                  <a:schemeClr val="accent4"/>
                </a:solidFill>
              </a:rPr>
              <a:t>proportionné</a:t>
            </a:r>
            <a:r>
              <a:rPr lang="fr-FR" dirty="0"/>
              <a:t> et </a:t>
            </a:r>
            <a:r>
              <a:rPr lang="fr-FR" b="1" dirty="0">
                <a:solidFill>
                  <a:schemeClr val="accent4"/>
                </a:solidFill>
              </a:rPr>
              <a:t>équitable</a:t>
            </a:r>
            <a:r>
              <a:rPr lang="fr-FR" dirty="0"/>
              <a:t>. Elle ne doit pas créer un déséquilibre excessif entre les parties.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29</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Les clauses</a:t>
            </a:r>
          </a:p>
        </p:txBody>
      </p:sp>
    </p:spTree>
    <p:extLst>
      <p:ext uri="{BB962C8B-B14F-4D97-AF65-F5344CB8AC3E}">
        <p14:creationId xmlns:p14="http://schemas.microsoft.com/office/powerpoint/2010/main" val="20596624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Définitions</a:t>
            </a:r>
          </a:p>
        </p:txBody>
      </p:sp>
      <p:sp>
        <p:nvSpPr>
          <p:cNvPr id="3" name="Subtitle 2"/>
          <p:cNvSpPr>
            <a:spLocks noGrp="1"/>
          </p:cNvSpPr>
          <p:nvPr>
            <p:ph type="subTitle" idx="1"/>
          </p:nvPr>
        </p:nvSpPr>
        <p:spPr>
          <a:xfrm>
            <a:off x="3287688" y="5172813"/>
            <a:ext cx="8434459" cy="867930"/>
          </a:xfrm>
        </p:spPr>
        <p:txBody>
          <a:bodyPr/>
          <a:lstStyle/>
          <a:p>
            <a:r>
              <a:rPr lang="fr-FR" i="1" dirty="0"/>
              <a:t>Ce que l'on conçoit bien s'énonce clairement, Et les mots pour le dire arrivent aisément.</a:t>
            </a:r>
          </a:p>
        </p:txBody>
      </p:sp>
      <p:sp>
        <p:nvSpPr>
          <p:cNvPr id="5" name="Text Placeholder 4"/>
          <p:cNvSpPr>
            <a:spLocks noGrp="1"/>
          </p:cNvSpPr>
          <p:nvPr>
            <p:ph type="body" sz="quarter" idx="14"/>
          </p:nvPr>
        </p:nvSpPr>
        <p:spPr/>
        <p:txBody>
          <a:bodyPr/>
          <a:lstStyle/>
          <a:p>
            <a:r>
              <a:rPr lang="en-US"/>
              <a:t>01</a:t>
            </a:r>
          </a:p>
        </p:txBody>
      </p:sp>
      <p:sp>
        <p:nvSpPr>
          <p:cNvPr id="4" name="Slide Number Placeholder 3"/>
          <p:cNvSpPr>
            <a:spLocks noGrp="1"/>
          </p:cNvSpPr>
          <p:nvPr>
            <p:ph type="sldNum" sz="quarter" idx="15"/>
          </p:nvPr>
        </p:nvSpPr>
        <p:spPr/>
        <p:txBody>
          <a:bodyPr/>
          <a:lstStyle/>
          <a:p>
            <a:fld id="{FC1CF07D-8B3F-4D32-B059-0039CEA46DB1}" type="slidenum">
              <a:rPr lang="en-US" smtClean="0"/>
              <a:pPr/>
              <a:t>3</a:t>
            </a:fld>
            <a:endParaRPr lang="en-US"/>
          </a:p>
        </p:txBody>
      </p:sp>
      <p:pic>
        <p:nvPicPr>
          <p:cNvPr id="10" name="Espace réservé pour une image  9">
            <a:extLst>
              <a:ext uri="{FF2B5EF4-FFF2-40B4-BE49-F238E27FC236}">
                <a16:creationId xmlns:a16="http://schemas.microsoft.com/office/drawing/2014/main" id="{253C4C83-2AA3-DE28-23CD-9132A5C6076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178" r="2178"/>
          <a:stretch>
            <a:fillRect/>
          </a:stretch>
        </p:blipFill>
        <p:spPr/>
      </p:pic>
    </p:spTree>
    <p:extLst>
      <p:ext uri="{BB962C8B-B14F-4D97-AF65-F5344CB8AC3E}">
        <p14:creationId xmlns:p14="http://schemas.microsoft.com/office/powerpoint/2010/main" val="275435538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11521280" cy="5112568"/>
          </a:xfrm>
        </p:spPr>
        <p:txBody>
          <a:bodyPr>
            <a:normAutofit fontScale="77500" lnSpcReduction="20000"/>
          </a:bodyPr>
          <a:lstStyle/>
          <a:p>
            <a:pPr marL="0" indent="0">
              <a:lnSpc>
                <a:spcPct val="100000"/>
              </a:lnSpc>
              <a:buNone/>
            </a:pPr>
            <a:r>
              <a:rPr lang="fr-FR" dirty="0"/>
              <a:t>Une </a:t>
            </a:r>
            <a:r>
              <a:rPr lang="fr-FR" b="1" dirty="0">
                <a:solidFill>
                  <a:schemeClr val="accent4"/>
                </a:solidFill>
              </a:rPr>
              <a:t>clause de non concurrence </a:t>
            </a:r>
            <a:r>
              <a:rPr lang="fr-FR" dirty="0"/>
              <a:t>dans un contrat de travail stipule qu’un employé ne pourra pas travailler dans un secteur similaire dans tout le pays pendant cinq ans après son départ, et sans contrepartie financière. </a:t>
            </a:r>
          </a:p>
          <a:p>
            <a:pPr marL="0" indent="0">
              <a:lnSpc>
                <a:spcPct val="100000"/>
              </a:lnSpc>
              <a:buNone/>
            </a:pPr>
            <a:r>
              <a:rPr lang="fr-FR" dirty="0"/>
              <a:t>Cette clause serait jugée abusive par un tribunal, car elle </a:t>
            </a:r>
            <a:r>
              <a:rPr lang="fr-FR" b="1" dirty="0">
                <a:solidFill>
                  <a:schemeClr val="accent4"/>
                </a:solidFill>
              </a:rPr>
              <a:t>limite de façon disproportionnée la liberté du salarié de retrouver un emploi </a:t>
            </a:r>
            <a:r>
              <a:rPr lang="fr-FR" dirty="0"/>
              <a:t>dans son domaine de compétence et </a:t>
            </a:r>
            <a:r>
              <a:rPr lang="fr-FR" b="1" dirty="0">
                <a:solidFill>
                  <a:schemeClr val="accent4"/>
                </a:solidFill>
              </a:rPr>
              <a:t>ne prévoit aucune compensation</a:t>
            </a:r>
            <a:r>
              <a:rPr lang="fr-FR" dirty="0"/>
              <a:t>. Le tribunal pourrait donc annuler cette clause, la rendant inapplicable.</a:t>
            </a:r>
          </a:p>
          <a:p>
            <a:pPr marL="0" indent="0">
              <a:lnSpc>
                <a:spcPct val="100000"/>
              </a:lnSpc>
              <a:buNone/>
            </a:pPr>
            <a:r>
              <a:rPr lang="fr-FR" dirty="0"/>
              <a:t>Pour être valide, une </a:t>
            </a:r>
            <a:r>
              <a:rPr lang="fr-FR" b="1" dirty="0">
                <a:solidFill>
                  <a:schemeClr val="accent4"/>
                </a:solidFill>
              </a:rPr>
              <a:t>clause de non-concurrence </a:t>
            </a:r>
            <a:r>
              <a:rPr lang="fr-FR" dirty="0"/>
              <a:t>doit respecter plusieurs critères : être </a:t>
            </a:r>
            <a:r>
              <a:rPr lang="fr-FR" b="1" dirty="0">
                <a:solidFill>
                  <a:schemeClr val="accent4"/>
                </a:solidFill>
              </a:rPr>
              <a:t>limitée dans le temps </a:t>
            </a:r>
            <a:r>
              <a:rPr lang="fr-FR" dirty="0"/>
              <a:t>(généralement quelques mois ou années), être </a:t>
            </a:r>
            <a:r>
              <a:rPr lang="fr-FR" b="1" dirty="0">
                <a:solidFill>
                  <a:schemeClr val="accent4"/>
                </a:solidFill>
              </a:rPr>
              <a:t>limitée géographiquement </a:t>
            </a:r>
            <a:r>
              <a:rPr lang="fr-FR" dirty="0"/>
              <a:t>(ne pas couvrir une zone trop large), et </a:t>
            </a:r>
            <a:r>
              <a:rPr lang="fr-FR" b="1" dirty="0">
                <a:solidFill>
                  <a:schemeClr val="accent4"/>
                </a:solidFill>
              </a:rPr>
              <a:t>prévoir une contrepartie financière </a:t>
            </a:r>
            <a:r>
              <a:rPr lang="fr-FR" dirty="0"/>
              <a:t>pour le salarié.</a:t>
            </a:r>
          </a:p>
        </p:txBody>
      </p:sp>
      <p:sp>
        <p:nvSpPr>
          <p:cNvPr id="7" name="Slide Number Placeholder 6"/>
          <p:cNvSpPr>
            <a:spLocks noGrp="1"/>
          </p:cNvSpPr>
          <p:nvPr>
            <p:ph type="sldNum" sz="quarter" idx="12"/>
          </p:nvPr>
        </p:nvSpPr>
        <p:spPr/>
        <p:txBody>
          <a:bodyPr/>
          <a:lstStyle/>
          <a:p>
            <a:fld id="{51F02384-994A-4C3C-8656-0CE2B6A3B91B}" type="slidenum">
              <a:rPr lang="en-US" smtClean="0"/>
              <a:pPr/>
              <a:t>30</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Les clauses (</a:t>
            </a:r>
            <a:r>
              <a:rPr lang="en-US" dirty="0" err="1"/>
              <a:t>exemple</a:t>
            </a:r>
            <a:r>
              <a:rPr lang="en-US" dirty="0"/>
              <a:t>)</a:t>
            </a:r>
          </a:p>
        </p:txBody>
      </p:sp>
    </p:spTree>
    <p:extLst>
      <p:ext uri="{BB962C8B-B14F-4D97-AF65-F5344CB8AC3E}">
        <p14:creationId xmlns:p14="http://schemas.microsoft.com/office/powerpoint/2010/main" val="416366527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2032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La </a:t>
            </a:r>
            <a:r>
              <a:rPr lang="en-US" dirty="0" err="1"/>
              <a:t>validité</a:t>
            </a:r>
            <a:r>
              <a:rPr lang="en-US" dirty="0"/>
              <a:t> du </a:t>
            </a:r>
            <a:r>
              <a:rPr lang="en-US" dirty="0" err="1"/>
              <a:t>contrat</a:t>
            </a:r>
            <a:endParaRPr lang="en-US" dirty="0"/>
          </a:p>
        </p:txBody>
      </p:sp>
      <p:sp>
        <p:nvSpPr>
          <p:cNvPr id="3" name="Subtitle 2"/>
          <p:cNvSpPr>
            <a:spLocks noGrp="1"/>
          </p:cNvSpPr>
          <p:nvPr>
            <p:ph type="subTitle" idx="1"/>
          </p:nvPr>
        </p:nvSpPr>
        <p:spPr/>
        <p:txBody>
          <a:bodyPr/>
          <a:lstStyle/>
          <a:p>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9896112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11521280" cy="5112568"/>
          </a:xfrm>
        </p:spPr>
        <p:txBody>
          <a:bodyPr>
            <a:normAutofit fontScale="70000" lnSpcReduction="20000"/>
          </a:bodyPr>
          <a:lstStyle/>
          <a:p>
            <a:pPr marL="0" indent="0">
              <a:lnSpc>
                <a:spcPct val="100000"/>
              </a:lnSpc>
              <a:buNone/>
            </a:pPr>
            <a:r>
              <a:rPr lang="fr-FR" dirty="0"/>
              <a:t>Pour qu’un contrat soit juridiquement valable, il doit respecter quatre conditions de validité fondamentales :</a:t>
            </a:r>
          </a:p>
          <a:p>
            <a:pPr>
              <a:lnSpc>
                <a:spcPct val="100000"/>
              </a:lnSpc>
            </a:pPr>
            <a:r>
              <a:rPr lang="fr-FR" b="1" dirty="0">
                <a:solidFill>
                  <a:schemeClr val="accent4"/>
                </a:solidFill>
              </a:rPr>
              <a:t>Le consentement libre et éclairé des parties</a:t>
            </a:r>
          </a:p>
          <a:p>
            <a:pPr>
              <a:lnSpc>
                <a:spcPct val="100000"/>
              </a:lnSpc>
            </a:pPr>
            <a:r>
              <a:rPr lang="fr-FR" b="1" dirty="0">
                <a:solidFill>
                  <a:schemeClr val="accent4"/>
                </a:solidFill>
              </a:rPr>
              <a:t>La capacité juridique des parties</a:t>
            </a:r>
          </a:p>
          <a:p>
            <a:pPr>
              <a:lnSpc>
                <a:spcPct val="100000"/>
              </a:lnSpc>
            </a:pPr>
            <a:r>
              <a:rPr lang="fr-FR" b="1" dirty="0">
                <a:solidFill>
                  <a:schemeClr val="accent4"/>
                </a:solidFill>
              </a:rPr>
              <a:t>Un objet licite</a:t>
            </a:r>
          </a:p>
          <a:p>
            <a:pPr>
              <a:lnSpc>
                <a:spcPct val="100000"/>
              </a:lnSpc>
            </a:pPr>
            <a:r>
              <a:rPr lang="fr-FR" b="1" dirty="0">
                <a:solidFill>
                  <a:schemeClr val="accent4"/>
                </a:solidFill>
              </a:rPr>
              <a:t>Une cause licite</a:t>
            </a:r>
          </a:p>
          <a:p>
            <a:pPr marL="0" indent="0">
              <a:lnSpc>
                <a:spcPct val="100000"/>
              </a:lnSpc>
              <a:buNone/>
            </a:pPr>
            <a:r>
              <a:rPr lang="fr-FR" dirty="0"/>
              <a:t>Si l’une de ces conditions n’est pas remplie, le contrat peut être </a:t>
            </a:r>
            <a:r>
              <a:rPr lang="fr-FR" b="1" dirty="0">
                <a:solidFill>
                  <a:schemeClr val="accent4"/>
                </a:solidFill>
              </a:rPr>
              <a:t>nul</a:t>
            </a:r>
            <a:r>
              <a:rPr lang="fr-FR" dirty="0"/>
              <a:t> (c’est-à-dire qu’il est considéré comme n’ayant jamais existé) ou </a:t>
            </a:r>
            <a:r>
              <a:rPr lang="fr-FR" b="1" dirty="0">
                <a:solidFill>
                  <a:schemeClr val="accent4"/>
                </a:solidFill>
              </a:rPr>
              <a:t>annulable</a:t>
            </a:r>
            <a:r>
              <a:rPr lang="fr-FR" dirty="0"/>
              <a:t> (c’est-à-dire qu’il peut être invalidé à la demande de l’une des parties).</a:t>
            </a:r>
          </a:p>
          <a:p>
            <a:pPr marL="0" indent="0">
              <a:lnSpc>
                <a:spcPct val="100000"/>
              </a:lnSpc>
              <a:buNone/>
            </a:pPr>
            <a:endParaRPr lang="fr-FR" dirty="0"/>
          </a:p>
        </p:txBody>
      </p:sp>
      <p:sp>
        <p:nvSpPr>
          <p:cNvPr id="7" name="Slide Number Placeholder 6"/>
          <p:cNvSpPr>
            <a:spLocks noGrp="1"/>
          </p:cNvSpPr>
          <p:nvPr>
            <p:ph type="sldNum" sz="quarter" idx="12"/>
          </p:nvPr>
        </p:nvSpPr>
        <p:spPr/>
        <p:txBody>
          <a:bodyPr/>
          <a:lstStyle/>
          <a:p>
            <a:fld id="{51F02384-994A-4C3C-8656-0CE2B6A3B91B}" type="slidenum">
              <a:rPr lang="en-US" smtClean="0"/>
              <a:pPr/>
              <a:t>32</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La </a:t>
            </a:r>
            <a:r>
              <a:rPr lang="en-US" dirty="0" err="1"/>
              <a:t>validité</a:t>
            </a:r>
            <a:r>
              <a:rPr lang="en-US" dirty="0"/>
              <a:t> du </a:t>
            </a:r>
            <a:r>
              <a:rPr lang="en-US" dirty="0" err="1"/>
              <a:t>contrat</a:t>
            </a:r>
            <a:endParaRPr lang="en-US" dirty="0"/>
          </a:p>
        </p:txBody>
      </p:sp>
    </p:spTree>
    <p:extLst>
      <p:ext uri="{BB962C8B-B14F-4D97-AF65-F5344CB8AC3E}">
        <p14:creationId xmlns:p14="http://schemas.microsoft.com/office/powerpoint/2010/main" val="51316878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xEl>
                                              <p:pRg st="4" end="4"/>
                                            </p:txEl>
                                          </p:spTgt>
                                        </p:tgtEl>
                                        <p:attrNameLst>
                                          <p:attrName>style.visibility</p:attrName>
                                        </p:attrNameLst>
                                      </p:cBhvr>
                                      <p:to>
                                        <p:strVal val="visible"/>
                                      </p:to>
                                    </p:set>
                                    <p:animEffect transition="in" filter="fade">
                                      <p:cBhvr>
                                        <p:cTn id="27" dur="500"/>
                                        <p:tgtEl>
                                          <p:spTgt spid="1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xEl>
                                              <p:pRg st="5" end="5"/>
                                            </p:txEl>
                                          </p:spTgt>
                                        </p:tgtEl>
                                        <p:attrNameLst>
                                          <p:attrName>style.visibility</p:attrName>
                                        </p:attrNameLst>
                                      </p:cBhvr>
                                      <p:to>
                                        <p:strVal val="visible"/>
                                      </p:to>
                                    </p:set>
                                    <p:animEffect transition="in" filter="fade">
                                      <p:cBhvr>
                                        <p:cTn id="32"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2032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La </a:t>
            </a:r>
            <a:r>
              <a:rPr lang="en-US" dirty="0" err="1"/>
              <a:t>validité</a:t>
            </a:r>
            <a:r>
              <a:rPr lang="en-US" dirty="0"/>
              <a:t> du </a:t>
            </a:r>
            <a:r>
              <a:rPr lang="en-US" dirty="0" err="1"/>
              <a:t>contrat</a:t>
            </a:r>
            <a:endParaRPr lang="en-US" dirty="0"/>
          </a:p>
        </p:txBody>
      </p:sp>
      <p:sp>
        <p:nvSpPr>
          <p:cNvPr id="3" name="Subtitle 2"/>
          <p:cNvSpPr>
            <a:spLocks noGrp="1"/>
          </p:cNvSpPr>
          <p:nvPr>
            <p:ph type="subTitle" idx="1"/>
          </p:nvPr>
        </p:nvSpPr>
        <p:spPr/>
        <p:txBody>
          <a:bodyPr/>
          <a:lstStyle/>
          <a:p>
            <a:r>
              <a:rPr lang="en-US" dirty="0"/>
              <a:t>Le </a:t>
            </a:r>
            <a:r>
              <a:rPr lang="en-US" dirty="0" err="1"/>
              <a:t>consentement</a:t>
            </a:r>
            <a:r>
              <a:rPr lang="en-US" dirty="0"/>
              <a:t> libre et </a:t>
            </a:r>
            <a:r>
              <a:rPr lang="en-US" dirty="0" err="1"/>
              <a:t>éclairé</a:t>
            </a:r>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8632480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8496944" cy="5112568"/>
          </a:xfrm>
        </p:spPr>
        <p:txBody>
          <a:bodyPr>
            <a:normAutofit fontScale="77500" lnSpcReduction="20000"/>
          </a:bodyPr>
          <a:lstStyle/>
          <a:p>
            <a:pPr marL="0" indent="0">
              <a:lnSpc>
                <a:spcPct val="100000"/>
              </a:lnSpc>
              <a:buNone/>
            </a:pPr>
            <a:r>
              <a:rPr lang="fr-FR" dirty="0"/>
              <a:t>Le consentement c’est </a:t>
            </a:r>
            <a:r>
              <a:rPr lang="fr-FR" b="1" dirty="0">
                <a:solidFill>
                  <a:schemeClr val="accent4"/>
                </a:solidFill>
              </a:rPr>
              <a:t>l'accord volontaire et éclairé </a:t>
            </a:r>
            <a:r>
              <a:rPr lang="fr-FR" dirty="0"/>
              <a:t>de chaque partie sur les termes du contrat. </a:t>
            </a:r>
          </a:p>
          <a:p>
            <a:pPr marL="0" indent="0">
              <a:lnSpc>
                <a:spcPct val="100000"/>
              </a:lnSpc>
              <a:buNone/>
            </a:pPr>
            <a:r>
              <a:rPr lang="fr-FR" dirty="0"/>
              <a:t>Pour qu'un contrat soit valide, le consentement </a:t>
            </a:r>
            <a:r>
              <a:rPr lang="fr-FR" b="1" dirty="0">
                <a:solidFill>
                  <a:schemeClr val="accent4"/>
                </a:solidFill>
              </a:rPr>
              <a:t>doit être donné librement</a:t>
            </a:r>
            <a:r>
              <a:rPr lang="fr-FR" dirty="0"/>
              <a:t>, c'est-à-dire sans qu'il y ait de pression ou de tromperie. Si le consentement est affecté par certaines influences négatives, on dit qu'il est </a:t>
            </a:r>
            <a:r>
              <a:rPr lang="fr-FR" b="1" dirty="0">
                <a:solidFill>
                  <a:schemeClr val="accent4"/>
                </a:solidFill>
              </a:rPr>
              <a:t>vicié</a:t>
            </a:r>
            <a:r>
              <a:rPr lang="fr-FR" dirty="0"/>
              <a:t>, et cela peut entraîner l'annulation du contrat.</a:t>
            </a:r>
          </a:p>
          <a:p>
            <a:pPr marL="0" indent="0">
              <a:lnSpc>
                <a:spcPct val="100000"/>
              </a:lnSpc>
              <a:buNone/>
            </a:pPr>
            <a:r>
              <a:rPr lang="fr-FR" dirty="0"/>
              <a:t>Il existe trois grands vices du consentement : </a:t>
            </a:r>
            <a:r>
              <a:rPr lang="fr-FR" b="1" dirty="0">
                <a:solidFill>
                  <a:schemeClr val="accent4"/>
                </a:solidFill>
              </a:rPr>
              <a:t>l'erreur, le dol (tromperie) et la violence (contrainte).</a:t>
            </a:r>
          </a:p>
        </p:txBody>
      </p:sp>
      <p:sp>
        <p:nvSpPr>
          <p:cNvPr id="7" name="Slide Number Placeholder 6"/>
          <p:cNvSpPr>
            <a:spLocks noGrp="1"/>
          </p:cNvSpPr>
          <p:nvPr>
            <p:ph type="sldNum" sz="quarter" idx="12"/>
          </p:nvPr>
        </p:nvSpPr>
        <p:spPr/>
        <p:txBody>
          <a:bodyPr/>
          <a:lstStyle/>
          <a:p>
            <a:fld id="{51F02384-994A-4C3C-8656-0CE2B6A3B91B}" type="slidenum">
              <a:rPr lang="en-US" smtClean="0"/>
              <a:pPr/>
              <a:t>34</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La </a:t>
            </a:r>
            <a:r>
              <a:rPr lang="en-US" dirty="0" err="1"/>
              <a:t>validité</a:t>
            </a:r>
            <a:r>
              <a:rPr lang="en-US" dirty="0"/>
              <a:t> du </a:t>
            </a:r>
            <a:r>
              <a:rPr lang="en-US" dirty="0" err="1"/>
              <a:t>contrat</a:t>
            </a:r>
            <a:endParaRPr lang="en-US" dirty="0"/>
          </a:p>
        </p:txBody>
      </p:sp>
      <p:pic>
        <p:nvPicPr>
          <p:cNvPr id="2" name="Image 1">
            <a:extLst>
              <a:ext uri="{FF2B5EF4-FFF2-40B4-BE49-F238E27FC236}">
                <a16:creationId xmlns:a16="http://schemas.microsoft.com/office/drawing/2014/main" id="{F34D8C06-6E49-BF31-42FD-90C4B506656B}"/>
              </a:ext>
            </a:extLst>
          </p:cNvPr>
          <p:cNvPicPr>
            <a:picLocks noChangeAspect="1"/>
          </p:cNvPicPr>
          <p:nvPr/>
        </p:nvPicPr>
        <p:blipFill>
          <a:blip r:embed="rId3"/>
          <a:stretch>
            <a:fillRect/>
          </a:stretch>
        </p:blipFill>
        <p:spPr>
          <a:xfrm>
            <a:off x="8472264" y="2106050"/>
            <a:ext cx="3106055" cy="2645899"/>
          </a:xfrm>
          <a:prstGeom prst="rect">
            <a:avLst/>
          </a:prstGeom>
        </p:spPr>
      </p:pic>
    </p:spTree>
    <p:extLst>
      <p:ext uri="{BB962C8B-B14F-4D97-AF65-F5344CB8AC3E}">
        <p14:creationId xmlns:p14="http://schemas.microsoft.com/office/powerpoint/2010/main" val="192148694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11737304" cy="5112568"/>
          </a:xfrm>
        </p:spPr>
        <p:txBody>
          <a:bodyPr>
            <a:normAutofit fontScale="77500" lnSpcReduction="20000"/>
          </a:bodyPr>
          <a:lstStyle/>
          <a:p>
            <a:pPr marL="0" indent="0">
              <a:lnSpc>
                <a:spcPct val="100000"/>
              </a:lnSpc>
              <a:buNone/>
            </a:pPr>
            <a:r>
              <a:rPr lang="fr-FR" b="1" dirty="0">
                <a:solidFill>
                  <a:schemeClr val="tx1"/>
                </a:solidFill>
              </a:rPr>
              <a:t>1. L’Erreur</a:t>
            </a:r>
          </a:p>
          <a:p>
            <a:pPr marL="0" indent="0">
              <a:lnSpc>
                <a:spcPct val="100000"/>
              </a:lnSpc>
              <a:buNone/>
            </a:pPr>
            <a:r>
              <a:rPr lang="fr-FR" dirty="0">
                <a:solidFill>
                  <a:schemeClr val="tx1"/>
                </a:solidFill>
              </a:rPr>
              <a:t>L’erreur est une </a:t>
            </a:r>
            <a:r>
              <a:rPr lang="fr-FR" b="1" dirty="0">
                <a:solidFill>
                  <a:schemeClr val="accent4"/>
                </a:solidFill>
              </a:rPr>
              <a:t>perception incorrecte ou fausse d’un élément déterminant du contrat par l’une des parties</a:t>
            </a:r>
            <a:r>
              <a:rPr lang="fr-FR" dirty="0">
                <a:solidFill>
                  <a:schemeClr val="tx1"/>
                </a:solidFill>
              </a:rPr>
              <a:t>. Pour que l’erreur entraîne l’annulation du contrat, elle doit porter sur un </a:t>
            </a:r>
            <a:r>
              <a:rPr lang="fr-FR" b="1" dirty="0">
                <a:solidFill>
                  <a:schemeClr val="accent4"/>
                </a:solidFill>
              </a:rPr>
              <a:t>élément essentiel du contrat</a:t>
            </a:r>
            <a:r>
              <a:rPr lang="fr-FR" dirty="0">
                <a:solidFill>
                  <a:schemeClr val="tx1"/>
                </a:solidFill>
              </a:rPr>
              <a:t>, c'est-à-dire quelque chose qui a déterminé la décision de contracter.</a:t>
            </a:r>
          </a:p>
          <a:p>
            <a:pPr marL="0" indent="0">
              <a:lnSpc>
                <a:spcPct val="100000"/>
              </a:lnSpc>
              <a:buNone/>
            </a:pPr>
            <a:r>
              <a:rPr lang="fr-FR" dirty="0">
                <a:solidFill>
                  <a:schemeClr val="tx1"/>
                </a:solidFill>
              </a:rPr>
              <a:t>Attention : toutes les erreurs ne sont pas des vices du consentement. Si l’erreur porte sur un </a:t>
            </a:r>
            <a:r>
              <a:rPr lang="fr-FR" b="1" dirty="0">
                <a:solidFill>
                  <a:schemeClr val="accent4"/>
                </a:solidFill>
              </a:rPr>
              <a:t>élément secondaire </a:t>
            </a:r>
            <a:r>
              <a:rPr lang="fr-FR" dirty="0">
                <a:solidFill>
                  <a:schemeClr val="tx1"/>
                </a:solidFill>
              </a:rPr>
              <a:t>ou si elle est due à une </a:t>
            </a:r>
            <a:r>
              <a:rPr lang="fr-FR" b="1" dirty="0">
                <a:solidFill>
                  <a:schemeClr val="accent4"/>
                </a:solidFill>
              </a:rPr>
              <a:t>négligence du contractant </a:t>
            </a:r>
            <a:r>
              <a:rPr lang="fr-FR" dirty="0">
                <a:solidFill>
                  <a:schemeClr val="tx1"/>
                </a:solidFill>
              </a:rPr>
              <a:t>(comme ne pas avoir vérifié certaines informations), </a:t>
            </a:r>
            <a:r>
              <a:rPr lang="fr-FR" b="1" dirty="0">
                <a:solidFill>
                  <a:schemeClr val="accent4"/>
                </a:solidFill>
              </a:rPr>
              <a:t>elle ne sera pas un motif d’annulation</a:t>
            </a:r>
            <a:r>
              <a:rPr lang="fr-FR" dirty="0">
                <a:solidFill>
                  <a:schemeClr val="tx1"/>
                </a:solidFill>
              </a:rPr>
              <a:t>.</a:t>
            </a:r>
            <a:endParaRPr lang="fr-FR" b="1" dirty="0">
              <a:solidFill>
                <a:schemeClr val="tx1"/>
              </a:solidFill>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35</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La </a:t>
            </a:r>
            <a:r>
              <a:rPr lang="en-US" dirty="0" err="1"/>
              <a:t>validité</a:t>
            </a:r>
            <a:r>
              <a:rPr lang="en-US" dirty="0"/>
              <a:t> du </a:t>
            </a:r>
            <a:r>
              <a:rPr lang="en-US" dirty="0" err="1"/>
              <a:t>contrat</a:t>
            </a:r>
            <a:endParaRPr lang="en-US" dirty="0"/>
          </a:p>
        </p:txBody>
      </p:sp>
    </p:spTree>
    <p:extLst>
      <p:ext uri="{BB962C8B-B14F-4D97-AF65-F5344CB8AC3E}">
        <p14:creationId xmlns:p14="http://schemas.microsoft.com/office/powerpoint/2010/main" val="6371892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1F02384-994A-4C3C-8656-0CE2B6A3B91B}" type="slidenum">
              <a:rPr lang="en-US" smtClean="0"/>
              <a:pPr/>
              <a:t>36</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La </a:t>
            </a:r>
            <a:r>
              <a:rPr lang="en-US" dirty="0" err="1"/>
              <a:t>validité</a:t>
            </a:r>
            <a:r>
              <a:rPr lang="en-US" dirty="0"/>
              <a:t> du </a:t>
            </a:r>
            <a:r>
              <a:rPr lang="en-US" dirty="0" err="1"/>
              <a:t>contrat</a:t>
            </a:r>
            <a:endParaRPr lang="en-US" dirty="0"/>
          </a:p>
        </p:txBody>
      </p:sp>
      <p:pic>
        <p:nvPicPr>
          <p:cNvPr id="5" name="Image 4">
            <a:extLst>
              <a:ext uri="{FF2B5EF4-FFF2-40B4-BE49-F238E27FC236}">
                <a16:creationId xmlns:a16="http://schemas.microsoft.com/office/drawing/2014/main" id="{9F5523F2-A45C-9105-D0C2-DE8ABB4478D7}"/>
              </a:ext>
            </a:extLst>
          </p:cNvPr>
          <p:cNvPicPr>
            <a:picLocks noChangeAspect="1"/>
          </p:cNvPicPr>
          <p:nvPr/>
        </p:nvPicPr>
        <p:blipFill>
          <a:blip r:embed="rId3"/>
          <a:stretch>
            <a:fillRect/>
          </a:stretch>
        </p:blipFill>
        <p:spPr>
          <a:xfrm>
            <a:off x="2765884" y="1268760"/>
            <a:ext cx="6444208" cy="4833156"/>
          </a:xfrm>
          <a:prstGeom prst="rect">
            <a:avLst/>
          </a:prstGeom>
        </p:spPr>
      </p:pic>
    </p:spTree>
    <p:extLst>
      <p:ext uri="{BB962C8B-B14F-4D97-AF65-F5344CB8AC3E}">
        <p14:creationId xmlns:p14="http://schemas.microsoft.com/office/powerpoint/2010/main" val="9960425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11737304" cy="5112568"/>
          </a:xfrm>
        </p:spPr>
        <p:txBody>
          <a:bodyPr>
            <a:normAutofit fontScale="92500" lnSpcReduction="10000"/>
          </a:bodyPr>
          <a:lstStyle/>
          <a:p>
            <a:pPr marL="0" indent="0">
              <a:lnSpc>
                <a:spcPct val="100000"/>
              </a:lnSpc>
              <a:buNone/>
            </a:pPr>
            <a:r>
              <a:rPr lang="fr-FR" b="1" dirty="0">
                <a:solidFill>
                  <a:schemeClr val="tx1"/>
                </a:solidFill>
              </a:rPr>
              <a:t>2. Le Dol (Tromperie)</a:t>
            </a:r>
          </a:p>
          <a:p>
            <a:pPr marL="0" indent="0">
              <a:lnSpc>
                <a:spcPct val="100000"/>
              </a:lnSpc>
              <a:buNone/>
            </a:pPr>
            <a:r>
              <a:rPr lang="fr-FR" dirty="0">
                <a:solidFill>
                  <a:schemeClr val="tx1"/>
                </a:solidFill>
              </a:rPr>
              <a:t>Le dol est une forme de </a:t>
            </a:r>
            <a:r>
              <a:rPr lang="fr-FR" b="1" dirty="0">
                <a:solidFill>
                  <a:schemeClr val="accent4"/>
                </a:solidFill>
              </a:rPr>
              <a:t>tromperie volontaire</a:t>
            </a:r>
            <a:r>
              <a:rPr lang="fr-FR" dirty="0">
                <a:solidFill>
                  <a:schemeClr val="tx1"/>
                </a:solidFill>
              </a:rPr>
              <a:t>. </a:t>
            </a:r>
          </a:p>
          <a:p>
            <a:pPr marL="0" indent="0">
              <a:lnSpc>
                <a:spcPct val="100000"/>
              </a:lnSpc>
              <a:buNone/>
            </a:pPr>
            <a:r>
              <a:rPr lang="fr-FR" dirty="0">
                <a:solidFill>
                  <a:schemeClr val="tx1"/>
                </a:solidFill>
              </a:rPr>
              <a:t>Il se produit lorsqu'une partie utilise des </a:t>
            </a:r>
            <a:r>
              <a:rPr lang="fr-FR" b="1" dirty="0">
                <a:solidFill>
                  <a:schemeClr val="accent4"/>
                </a:solidFill>
              </a:rPr>
              <a:t>manœuvres frauduleuses, des mensonges ou cache intentionnellement des informations importantes </a:t>
            </a:r>
            <a:r>
              <a:rPr lang="fr-FR" dirty="0">
                <a:solidFill>
                  <a:schemeClr val="tx1"/>
                </a:solidFill>
              </a:rPr>
              <a:t>dans le but d’obtenir le consentement de l’autre partie. </a:t>
            </a:r>
          </a:p>
          <a:p>
            <a:pPr marL="0" indent="0">
              <a:lnSpc>
                <a:spcPct val="100000"/>
              </a:lnSpc>
              <a:buNone/>
            </a:pPr>
            <a:r>
              <a:rPr lang="fr-FR" dirty="0">
                <a:solidFill>
                  <a:schemeClr val="tx1"/>
                </a:solidFill>
              </a:rPr>
              <a:t>Le dol </a:t>
            </a:r>
            <a:r>
              <a:rPr lang="fr-FR" b="1" dirty="0">
                <a:solidFill>
                  <a:schemeClr val="accent4"/>
                </a:solidFill>
              </a:rPr>
              <a:t>fausse la volonté de la partie trompée</a:t>
            </a:r>
            <a:r>
              <a:rPr lang="fr-FR" dirty="0">
                <a:solidFill>
                  <a:schemeClr val="tx1"/>
                </a:solidFill>
              </a:rPr>
              <a:t>, qui conclut le contrat sur la base d’informations fausses ou incomplètes.</a:t>
            </a:r>
          </a:p>
        </p:txBody>
      </p:sp>
      <p:sp>
        <p:nvSpPr>
          <p:cNvPr id="7" name="Slide Number Placeholder 6"/>
          <p:cNvSpPr>
            <a:spLocks noGrp="1"/>
          </p:cNvSpPr>
          <p:nvPr>
            <p:ph type="sldNum" sz="quarter" idx="12"/>
          </p:nvPr>
        </p:nvSpPr>
        <p:spPr/>
        <p:txBody>
          <a:bodyPr/>
          <a:lstStyle/>
          <a:p>
            <a:fld id="{51F02384-994A-4C3C-8656-0CE2B6A3B91B}" type="slidenum">
              <a:rPr lang="en-US" smtClean="0"/>
              <a:pPr/>
              <a:t>37</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La </a:t>
            </a:r>
            <a:r>
              <a:rPr lang="en-US" dirty="0" err="1"/>
              <a:t>validité</a:t>
            </a:r>
            <a:r>
              <a:rPr lang="en-US" dirty="0"/>
              <a:t> du </a:t>
            </a:r>
            <a:r>
              <a:rPr lang="en-US" dirty="0" err="1"/>
              <a:t>contrat</a:t>
            </a:r>
            <a:endParaRPr lang="en-US" dirty="0"/>
          </a:p>
        </p:txBody>
      </p:sp>
    </p:spTree>
    <p:extLst>
      <p:ext uri="{BB962C8B-B14F-4D97-AF65-F5344CB8AC3E}">
        <p14:creationId xmlns:p14="http://schemas.microsoft.com/office/powerpoint/2010/main" val="5268577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1F02384-994A-4C3C-8656-0CE2B6A3B91B}" type="slidenum">
              <a:rPr lang="en-US" smtClean="0"/>
              <a:pPr/>
              <a:t>38</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La </a:t>
            </a:r>
            <a:r>
              <a:rPr lang="en-US" dirty="0" err="1"/>
              <a:t>validité</a:t>
            </a:r>
            <a:r>
              <a:rPr lang="en-US" dirty="0"/>
              <a:t> du </a:t>
            </a:r>
            <a:r>
              <a:rPr lang="en-US" dirty="0" err="1"/>
              <a:t>contrat</a:t>
            </a:r>
            <a:endParaRPr lang="en-US" dirty="0"/>
          </a:p>
        </p:txBody>
      </p:sp>
      <p:pic>
        <p:nvPicPr>
          <p:cNvPr id="3" name="Image 2">
            <a:extLst>
              <a:ext uri="{FF2B5EF4-FFF2-40B4-BE49-F238E27FC236}">
                <a16:creationId xmlns:a16="http://schemas.microsoft.com/office/drawing/2014/main" id="{02D054EE-9C35-60A3-EDE5-9D29D1E8982D}"/>
              </a:ext>
            </a:extLst>
          </p:cNvPr>
          <p:cNvPicPr>
            <a:picLocks noChangeAspect="1"/>
          </p:cNvPicPr>
          <p:nvPr/>
        </p:nvPicPr>
        <p:blipFill>
          <a:blip r:embed="rId3"/>
          <a:stretch>
            <a:fillRect/>
          </a:stretch>
        </p:blipFill>
        <p:spPr>
          <a:xfrm>
            <a:off x="1596159" y="1599071"/>
            <a:ext cx="8783657" cy="3659857"/>
          </a:xfrm>
          <a:prstGeom prst="rect">
            <a:avLst/>
          </a:prstGeom>
        </p:spPr>
      </p:pic>
    </p:spTree>
    <p:extLst>
      <p:ext uri="{BB962C8B-B14F-4D97-AF65-F5344CB8AC3E}">
        <p14:creationId xmlns:p14="http://schemas.microsoft.com/office/powerpoint/2010/main" val="33266509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11737304" cy="5112568"/>
          </a:xfrm>
        </p:spPr>
        <p:txBody>
          <a:bodyPr>
            <a:normAutofit fontScale="92500" lnSpcReduction="20000"/>
          </a:bodyPr>
          <a:lstStyle/>
          <a:p>
            <a:pPr marL="0" indent="0">
              <a:lnSpc>
                <a:spcPct val="100000"/>
              </a:lnSpc>
              <a:buNone/>
            </a:pPr>
            <a:r>
              <a:rPr lang="fr-FR" b="1" dirty="0">
                <a:solidFill>
                  <a:schemeClr val="tx1"/>
                </a:solidFill>
              </a:rPr>
              <a:t>3. La Violence (Contrainte)</a:t>
            </a:r>
          </a:p>
          <a:p>
            <a:pPr marL="0" indent="0">
              <a:lnSpc>
                <a:spcPct val="100000"/>
              </a:lnSpc>
              <a:buNone/>
            </a:pPr>
            <a:r>
              <a:rPr lang="fr-FR" dirty="0">
                <a:solidFill>
                  <a:schemeClr val="tx1"/>
                </a:solidFill>
              </a:rPr>
              <a:t>La violence survient lorsqu'une personne est </a:t>
            </a:r>
            <a:r>
              <a:rPr lang="fr-FR" b="1" dirty="0">
                <a:solidFill>
                  <a:schemeClr val="accent4"/>
                </a:solidFill>
              </a:rPr>
              <a:t>contrainte de signer </a:t>
            </a:r>
            <a:r>
              <a:rPr lang="fr-FR" dirty="0">
                <a:solidFill>
                  <a:schemeClr val="tx1"/>
                </a:solidFill>
              </a:rPr>
              <a:t>un contrat sous la menace de subir un </a:t>
            </a:r>
            <a:r>
              <a:rPr lang="fr-FR" b="1" dirty="0">
                <a:solidFill>
                  <a:schemeClr val="accent4"/>
                </a:solidFill>
              </a:rPr>
              <a:t>mal grave (physique, moral, financier)</a:t>
            </a:r>
            <a:r>
              <a:rPr lang="fr-FR" dirty="0">
                <a:solidFill>
                  <a:schemeClr val="tx1"/>
                </a:solidFill>
              </a:rPr>
              <a:t>. </a:t>
            </a:r>
          </a:p>
          <a:p>
            <a:pPr marL="0" indent="0">
              <a:lnSpc>
                <a:spcPct val="100000"/>
              </a:lnSpc>
              <a:buNone/>
            </a:pPr>
            <a:r>
              <a:rPr lang="fr-FR" dirty="0">
                <a:solidFill>
                  <a:schemeClr val="tx1"/>
                </a:solidFill>
              </a:rPr>
              <a:t>La violence </a:t>
            </a:r>
            <a:r>
              <a:rPr lang="fr-FR" b="1" dirty="0">
                <a:solidFill>
                  <a:schemeClr val="accent4"/>
                </a:solidFill>
              </a:rPr>
              <a:t>peut provenir de la partie contractante ou d’un tiers</a:t>
            </a:r>
            <a:r>
              <a:rPr lang="fr-FR" dirty="0">
                <a:solidFill>
                  <a:schemeClr val="tx1"/>
                </a:solidFill>
              </a:rPr>
              <a:t>. </a:t>
            </a:r>
          </a:p>
          <a:p>
            <a:pPr marL="0" indent="0">
              <a:lnSpc>
                <a:spcPct val="100000"/>
              </a:lnSpc>
              <a:buNone/>
            </a:pPr>
            <a:r>
              <a:rPr lang="fr-FR" dirty="0">
                <a:solidFill>
                  <a:schemeClr val="tx1"/>
                </a:solidFill>
              </a:rPr>
              <a:t>L'idée est que la victime n'a pas pu exprimer librement sa volonté en raison de la pression exercée sur elle.</a:t>
            </a:r>
          </a:p>
          <a:p>
            <a:pPr marL="0" indent="0">
              <a:lnSpc>
                <a:spcPct val="100000"/>
              </a:lnSpc>
              <a:buNone/>
            </a:pPr>
            <a:endParaRPr lang="fr-FR" dirty="0">
              <a:solidFill>
                <a:schemeClr val="tx1"/>
              </a:solidFill>
            </a:endParaRPr>
          </a:p>
        </p:txBody>
      </p:sp>
      <p:sp>
        <p:nvSpPr>
          <p:cNvPr id="7" name="Slide Number Placeholder 6"/>
          <p:cNvSpPr>
            <a:spLocks noGrp="1"/>
          </p:cNvSpPr>
          <p:nvPr>
            <p:ph type="sldNum" sz="quarter" idx="12"/>
          </p:nvPr>
        </p:nvSpPr>
        <p:spPr/>
        <p:txBody>
          <a:bodyPr/>
          <a:lstStyle/>
          <a:p>
            <a:fld id="{51F02384-994A-4C3C-8656-0CE2B6A3B91B}" type="slidenum">
              <a:rPr lang="en-US" smtClean="0"/>
              <a:pPr/>
              <a:t>39</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La </a:t>
            </a:r>
            <a:r>
              <a:rPr lang="en-US" dirty="0" err="1"/>
              <a:t>validité</a:t>
            </a:r>
            <a:r>
              <a:rPr lang="en-US" dirty="0"/>
              <a:t> du </a:t>
            </a:r>
            <a:r>
              <a:rPr lang="en-US" dirty="0" err="1"/>
              <a:t>contrat</a:t>
            </a:r>
            <a:endParaRPr lang="en-US" dirty="0"/>
          </a:p>
        </p:txBody>
      </p:sp>
    </p:spTree>
    <p:extLst>
      <p:ext uri="{BB962C8B-B14F-4D97-AF65-F5344CB8AC3E}">
        <p14:creationId xmlns:p14="http://schemas.microsoft.com/office/powerpoint/2010/main" val="303979795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fade">
                                      <p:cBhvr>
                                        <p:cTn id="22"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C1CF07D-8B3F-4D32-B059-0039CEA46DB1}" type="slidenum">
              <a:rPr lang="en-US" smtClean="0"/>
              <a:pPr/>
              <a:t>4</a:t>
            </a:fld>
            <a:endParaRPr lang="en-US"/>
          </a:p>
        </p:txBody>
      </p:sp>
      <p:sp>
        <p:nvSpPr>
          <p:cNvPr id="7" name="Title 6"/>
          <p:cNvSpPr>
            <a:spLocks noGrp="1"/>
          </p:cNvSpPr>
          <p:nvPr>
            <p:ph type="title"/>
          </p:nvPr>
        </p:nvSpPr>
        <p:spPr>
          <a:xfrm>
            <a:off x="191344" y="136525"/>
            <a:ext cx="6264696" cy="676375"/>
          </a:xfrm>
        </p:spPr>
        <p:txBody>
          <a:bodyPr>
            <a:normAutofit fontScale="90000"/>
          </a:bodyPr>
          <a:lstStyle/>
          <a:p>
            <a:r>
              <a:rPr lang="en-US" dirty="0" err="1"/>
              <a:t>Définition</a:t>
            </a:r>
            <a:endParaRPr lang="en-US" dirty="0"/>
          </a:p>
        </p:txBody>
      </p:sp>
      <p:sp>
        <p:nvSpPr>
          <p:cNvPr id="10" name="Content Placeholder 9"/>
          <p:cNvSpPr>
            <a:spLocks noGrp="1"/>
          </p:cNvSpPr>
          <p:nvPr>
            <p:ph idx="1"/>
          </p:nvPr>
        </p:nvSpPr>
        <p:spPr>
          <a:xfrm>
            <a:off x="191344" y="1253330"/>
            <a:ext cx="11737304" cy="4911973"/>
          </a:xfrm>
        </p:spPr>
        <p:txBody>
          <a:bodyPr>
            <a:normAutofit fontScale="62500" lnSpcReduction="20000"/>
          </a:bodyPr>
          <a:lstStyle/>
          <a:p>
            <a:r>
              <a:rPr lang="fr-FR" b="1" dirty="0">
                <a:solidFill>
                  <a:schemeClr val="accent2"/>
                </a:solidFill>
              </a:rPr>
              <a:t>Contrat</a:t>
            </a:r>
            <a:r>
              <a:rPr lang="fr-FR" dirty="0"/>
              <a:t> : Un contrat est un accord entre deux ou plusieurs personnes (physiques ou morales) qui vise à créer, modifier, transmettre ou mettre fin à des obligations juridiques. Par exemple, un contrat de vente crée l’obligation pour l’acheteur de payer et pour le vendeur de livrer le bien.</a:t>
            </a:r>
          </a:p>
          <a:p>
            <a:endParaRPr lang="fr-FR" dirty="0"/>
          </a:p>
          <a:p>
            <a:r>
              <a:rPr lang="fr-FR" b="1" dirty="0">
                <a:solidFill>
                  <a:schemeClr val="accent2"/>
                </a:solidFill>
              </a:rPr>
              <a:t>Principe de la liberté contractuelle </a:t>
            </a:r>
            <a:r>
              <a:rPr lang="fr-FR" dirty="0"/>
              <a:t>: Ce principe signifie que les parties sont libres de décider si elles veulent conclure un contrat ou non, de choisir avec qui elles le font, et de définir le contenu et la forme du contrat. Cependant, cette liberté est encadrée par la loi pour éviter des abus ou des clauses illégales.</a:t>
            </a:r>
          </a:p>
          <a:p>
            <a:endParaRPr lang="fr-FR" dirty="0"/>
          </a:p>
          <a:p>
            <a:r>
              <a:rPr lang="fr-FR" b="1" dirty="0">
                <a:solidFill>
                  <a:schemeClr val="accent2"/>
                </a:solidFill>
              </a:rPr>
              <a:t>Formation du contrat </a:t>
            </a:r>
            <a:r>
              <a:rPr lang="fr-FR" dirty="0"/>
              <a:t>: La formation du contrat passe par un processus où une partie fait une offre et l'autre accepte. Cette offre et acceptation doivent être claires et fermes pour que l'accord soit considéré comme un contrat.</a:t>
            </a:r>
          </a:p>
          <a:p>
            <a:endParaRPr lang="en-US" dirty="0"/>
          </a:p>
        </p:txBody>
      </p:sp>
    </p:spTree>
    <p:extLst>
      <p:ext uri="{BB962C8B-B14F-4D97-AF65-F5344CB8AC3E}">
        <p14:creationId xmlns:p14="http://schemas.microsoft.com/office/powerpoint/2010/main" val="35934337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51F02384-994A-4C3C-8656-0CE2B6A3B91B}" type="slidenum">
              <a:rPr lang="en-US" smtClean="0"/>
              <a:pPr/>
              <a:t>40</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La </a:t>
            </a:r>
            <a:r>
              <a:rPr lang="en-US" dirty="0" err="1"/>
              <a:t>validité</a:t>
            </a:r>
            <a:r>
              <a:rPr lang="en-US" dirty="0"/>
              <a:t> du </a:t>
            </a:r>
            <a:r>
              <a:rPr lang="en-US" dirty="0" err="1"/>
              <a:t>contrat</a:t>
            </a:r>
            <a:endParaRPr lang="en-US" dirty="0"/>
          </a:p>
        </p:txBody>
      </p:sp>
      <p:pic>
        <p:nvPicPr>
          <p:cNvPr id="3" name="Image 2">
            <a:extLst>
              <a:ext uri="{FF2B5EF4-FFF2-40B4-BE49-F238E27FC236}">
                <a16:creationId xmlns:a16="http://schemas.microsoft.com/office/drawing/2014/main" id="{43C853A0-764F-0145-B8DA-62EAB279B6F4}"/>
              </a:ext>
            </a:extLst>
          </p:cNvPr>
          <p:cNvPicPr>
            <a:picLocks noChangeAspect="1"/>
          </p:cNvPicPr>
          <p:nvPr/>
        </p:nvPicPr>
        <p:blipFill>
          <a:blip r:embed="rId3"/>
          <a:stretch>
            <a:fillRect/>
          </a:stretch>
        </p:blipFill>
        <p:spPr>
          <a:xfrm>
            <a:off x="2447764" y="1758792"/>
            <a:ext cx="7296472" cy="3340416"/>
          </a:xfrm>
          <a:prstGeom prst="rect">
            <a:avLst/>
          </a:prstGeom>
        </p:spPr>
      </p:pic>
    </p:spTree>
    <p:extLst>
      <p:ext uri="{BB962C8B-B14F-4D97-AF65-F5344CB8AC3E}">
        <p14:creationId xmlns:p14="http://schemas.microsoft.com/office/powerpoint/2010/main" val="20444380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2032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La </a:t>
            </a:r>
            <a:r>
              <a:rPr lang="en-US" dirty="0" err="1"/>
              <a:t>validité</a:t>
            </a:r>
            <a:r>
              <a:rPr lang="en-US" dirty="0"/>
              <a:t> du </a:t>
            </a:r>
            <a:r>
              <a:rPr lang="en-US" dirty="0" err="1"/>
              <a:t>contrat</a:t>
            </a:r>
            <a:endParaRPr lang="en-US" dirty="0"/>
          </a:p>
        </p:txBody>
      </p:sp>
      <p:sp>
        <p:nvSpPr>
          <p:cNvPr id="3" name="Subtitle 2"/>
          <p:cNvSpPr>
            <a:spLocks noGrp="1"/>
          </p:cNvSpPr>
          <p:nvPr>
            <p:ph type="subTitle" idx="1"/>
          </p:nvPr>
        </p:nvSpPr>
        <p:spPr/>
        <p:txBody>
          <a:bodyPr/>
          <a:lstStyle/>
          <a:p>
            <a:r>
              <a:rPr lang="en-US" dirty="0"/>
              <a:t>La </a:t>
            </a:r>
            <a:r>
              <a:rPr lang="en-US" dirty="0" err="1"/>
              <a:t>capacité</a:t>
            </a:r>
            <a:r>
              <a:rPr lang="en-US" dirty="0"/>
              <a:t> </a:t>
            </a:r>
            <a:r>
              <a:rPr lang="en-US" dirty="0" err="1"/>
              <a:t>juridique</a:t>
            </a:r>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335262928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11737304" cy="5112568"/>
          </a:xfrm>
        </p:spPr>
        <p:txBody>
          <a:bodyPr>
            <a:normAutofit/>
          </a:bodyPr>
          <a:lstStyle/>
          <a:p>
            <a:pPr marL="0" indent="0">
              <a:lnSpc>
                <a:spcPct val="100000"/>
              </a:lnSpc>
              <a:buNone/>
            </a:pPr>
            <a:r>
              <a:rPr lang="fr-FR" dirty="0">
                <a:solidFill>
                  <a:schemeClr val="tx1"/>
                </a:solidFill>
              </a:rPr>
              <a:t>Les parties à un contrat doivent </a:t>
            </a:r>
            <a:r>
              <a:rPr lang="fr-FR" b="1" dirty="0">
                <a:solidFill>
                  <a:schemeClr val="accent4"/>
                </a:solidFill>
              </a:rPr>
              <a:t>être juridiquement capables de contracter.</a:t>
            </a:r>
            <a:r>
              <a:rPr lang="fr-FR" dirty="0">
                <a:solidFill>
                  <a:schemeClr val="tx1"/>
                </a:solidFill>
              </a:rPr>
              <a:t> </a:t>
            </a:r>
          </a:p>
          <a:p>
            <a:pPr marL="0" indent="0">
              <a:lnSpc>
                <a:spcPct val="100000"/>
              </a:lnSpc>
              <a:buNone/>
            </a:pPr>
            <a:r>
              <a:rPr lang="fr-FR" dirty="0">
                <a:solidFill>
                  <a:schemeClr val="tx1"/>
                </a:solidFill>
              </a:rPr>
              <a:t>Cela signifie qu’elles doivent être </a:t>
            </a:r>
            <a:r>
              <a:rPr lang="fr-FR" b="1" dirty="0">
                <a:solidFill>
                  <a:schemeClr val="accent4"/>
                </a:solidFill>
              </a:rPr>
              <a:t>majeures</a:t>
            </a:r>
            <a:r>
              <a:rPr lang="fr-FR" dirty="0">
                <a:solidFill>
                  <a:schemeClr val="tx1"/>
                </a:solidFill>
              </a:rPr>
              <a:t>, </a:t>
            </a:r>
            <a:r>
              <a:rPr lang="fr-FR" b="1" dirty="0">
                <a:solidFill>
                  <a:schemeClr val="accent4"/>
                </a:solidFill>
              </a:rPr>
              <a:t>ne pas être sous tutelle</a:t>
            </a:r>
            <a:r>
              <a:rPr lang="fr-FR" dirty="0">
                <a:solidFill>
                  <a:schemeClr val="tx1"/>
                </a:solidFill>
              </a:rPr>
              <a:t>, et avoir la </a:t>
            </a:r>
            <a:r>
              <a:rPr lang="fr-FR" b="1" dirty="0">
                <a:solidFill>
                  <a:schemeClr val="accent4"/>
                </a:solidFill>
              </a:rPr>
              <a:t>capacité mentale </a:t>
            </a:r>
            <a:r>
              <a:rPr lang="fr-FR" dirty="0">
                <a:solidFill>
                  <a:schemeClr val="tx1"/>
                </a:solidFill>
              </a:rPr>
              <a:t>de comprendre les termes du contrat.</a:t>
            </a:r>
          </a:p>
        </p:txBody>
      </p:sp>
      <p:sp>
        <p:nvSpPr>
          <p:cNvPr id="7" name="Slide Number Placeholder 6"/>
          <p:cNvSpPr>
            <a:spLocks noGrp="1"/>
          </p:cNvSpPr>
          <p:nvPr>
            <p:ph type="sldNum" sz="quarter" idx="12"/>
          </p:nvPr>
        </p:nvSpPr>
        <p:spPr/>
        <p:txBody>
          <a:bodyPr/>
          <a:lstStyle/>
          <a:p>
            <a:fld id="{51F02384-994A-4C3C-8656-0CE2B6A3B91B}" type="slidenum">
              <a:rPr lang="en-US" smtClean="0"/>
              <a:pPr/>
              <a:t>42</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La </a:t>
            </a:r>
            <a:r>
              <a:rPr lang="en-US" dirty="0" err="1"/>
              <a:t>validité</a:t>
            </a:r>
            <a:r>
              <a:rPr lang="en-US" dirty="0"/>
              <a:t> du </a:t>
            </a:r>
            <a:r>
              <a:rPr lang="en-US" dirty="0" err="1"/>
              <a:t>contrat</a:t>
            </a:r>
            <a:endParaRPr lang="en-US" dirty="0"/>
          </a:p>
        </p:txBody>
      </p:sp>
      <p:pic>
        <p:nvPicPr>
          <p:cNvPr id="2" name="Image 1">
            <a:extLst>
              <a:ext uri="{FF2B5EF4-FFF2-40B4-BE49-F238E27FC236}">
                <a16:creationId xmlns:a16="http://schemas.microsoft.com/office/drawing/2014/main" id="{DB088C78-66ED-6DD2-5339-8FAFE7A782C5}"/>
              </a:ext>
            </a:extLst>
          </p:cNvPr>
          <p:cNvPicPr>
            <a:picLocks noChangeAspect="1"/>
          </p:cNvPicPr>
          <p:nvPr/>
        </p:nvPicPr>
        <p:blipFill>
          <a:blip r:embed="rId3"/>
          <a:stretch>
            <a:fillRect/>
          </a:stretch>
        </p:blipFill>
        <p:spPr>
          <a:xfrm>
            <a:off x="7464152" y="4005064"/>
            <a:ext cx="3779912" cy="2043515"/>
          </a:xfrm>
          <a:prstGeom prst="rect">
            <a:avLst/>
          </a:prstGeom>
        </p:spPr>
      </p:pic>
    </p:spTree>
    <p:extLst>
      <p:ext uri="{BB962C8B-B14F-4D97-AF65-F5344CB8AC3E}">
        <p14:creationId xmlns:p14="http://schemas.microsoft.com/office/powerpoint/2010/main" val="1726613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2032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La </a:t>
            </a:r>
            <a:r>
              <a:rPr lang="en-US" dirty="0" err="1"/>
              <a:t>validité</a:t>
            </a:r>
            <a:r>
              <a:rPr lang="en-US" dirty="0"/>
              <a:t> du </a:t>
            </a:r>
            <a:r>
              <a:rPr lang="en-US" dirty="0" err="1"/>
              <a:t>contrat</a:t>
            </a:r>
            <a:endParaRPr lang="en-US" dirty="0"/>
          </a:p>
        </p:txBody>
      </p:sp>
      <p:sp>
        <p:nvSpPr>
          <p:cNvPr id="3" name="Subtitle 2"/>
          <p:cNvSpPr>
            <a:spLocks noGrp="1"/>
          </p:cNvSpPr>
          <p:nvPr>
            <p:ph type="subTitle" idx="1"/>
          </p:nvPr>
        </p:nvSpPr>
        <p:spPr/>
        <p:txBody>
          <a:bodyPr/>
          <a:lstStyle/>
          <a:p>
            <a:r>
              <a:rPr lang="en-US" dirty="0"/>
              <a:t>Un </a:t>
            </a:r>
            <a:r>
              <a:rPr lang="en-US" dirty="0" err="1"/>
              <a:t>objet</a:t>
            </a:r>
            <a:r>
              <a:rPr lang="en-US" dirty="0"/>
              <a:t> </a:t>
            </a:r>
            <a:r>
              <a:rPr lang="en-US" dirty="0" err="1"/>
              <a:t>licite</a:t>
            </a:r>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354844787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7632848" cy="5112568"/>
          </a:xfrm>
        </p:spPr>
        <p:txBody>
          <a:bodyPr>
            <a:normAutofit fontScale="85000" lnSpcReduction="20000"/>
          </a:bodyPr>
          <a:lstStyle/>
          <a:p>
            <a:pPr marL="0" indent="0">
              <a:lnSpc>
                <a:spcPct val="100000"/>
              </a:lnSpc>
              <a:buNone/>
            </a:pPr>
            <a:r>
              <a:rPr lang="fr-FR" dirty="0">
                <a:solidFill>
                  <a:schemeClr val="tx1"/>
                </a:solidFill>
              </a:rPr>
              <a:t>L’objet du contrat se réfère à </a:t>
            </a:r>
            <a:r>
              <a:rPr lang="fr-FR" b="1" dirty="0">
                <a:solidFill>
                  <a:schemeClr val="accent4"/>
                </a:solidFill>
              </a:rPr>
              <a:t>ce sur quoi porte le contrat</a:t>
            </a:r>
            <a:r>
              <a:rPr lang="fr-FR" dirty="0">
                <a:solidFill>
                  <a:schemeClr val="tx1"/>
                </a:solidFill>
              </a:rPr>
              <a:t>. C’est la </a:t>
            </a:r>
            <a:r>
              <a:rPr lang="fr-FR" b="1" dirty="0">
                <a:solidFill>
                  <a:schemeClr val="accent4"/>
                </a:solidFill>
              </a:rPr>
              <a:t>prestation</a:t>
            </a:r>
            <a:r>
              <a:rPr lang="fr-FR" dirty="0">
                <a:solidFill>
                  <a:schemeClr val="tx1"/>
                </a:solidFill>
              </a:rPr>
              <a:t> ou la </a:t>
            </a:r>
            <a:r>
              <a:rPr lang="fr-FR" b="1" dirty="0">
                <a:solidFill>
                  <a:schemeClr val="accent4"/>
                </a:solidFill>
              </a:rPr>
              <a:t>chose</a:t>
            </a:r>
            <a:r>
              <a:rPr lang="fr-FR" dirty="0">
                <a:solidFill>
                  <a:schemeClr val="tx1"/>
                </a:solidFill>
              </a:rPr>
              <a:t> sur laquelle </a:t>
            </a:r>
            <a:r>
              <a:rPr lang="fr-FR" b="1" dirty="0">
                <a:solidFill>
                  <a:schemeClr val="accent4"/>
                </a:solidFill>
              </a:rPr>
              <a:t>les parties s’accordent</a:t>
            </a:r>
            <a:r>
              <a:rPr lang="fr-FR" dirty="0">
                <a:solidFill>
                  <a:schemeClr val="tx1"/>
                </a:solidFill>
              </a:rPr>
              <a:t>. </a:t>
            </a:r>
          </a:p>
          <a:p>
            <a:pPr marL="0" indent="0">
              <a:lnSpc>
                <a:spcPct val="100000"/>
              </a:lnSpc>
              <a:buNone/>
            </a:pPr>
            <a:r>
              <a:rPr lang="fr-FR" dirty="0">
                <a:solidFill>
                  <a:schemeClr val="tx1"/>
                </a:solidFill>
              </a:rPr>
              <a:t>Il peut s’agir d’un bien à vendre, d’un service à fournir, d’une somme d’argent à verser, etc. Pour qu’un contrat soit valide, </a:t>
            </a:r>
            <a:r>
              <a:rPr lang="fr-FR" b="1" dirty="0">
                <a:solidFill>
                  <a:schemeClr val="accent4"/>
                </a:solidFill>
              </a:rPr>
              <a:t>son objet doit être licite</a:t>
            </a:r>
            <a:r>
              <a:rPr lang="fr-FR" dirty="0">
                <a:solidFill>
                  <a:schemeClr val="tx1"/>
                </a:solidFill>
              </a:rPr>
              <a:t>, c’est-à-dire conforme à la loi.</a:t>
            </a:r>
          </a:p>
          <a:p>
            <a:pPr marL="0" indent="0">
              <a:lnSpc>
                <a:spcPct val="100000"/>
              </a:lnSpc>
              <a:buNone/>
            </a:pPr>
            <a:r>
              <a:rPr lang="fr-FR" dirty="0">
                <a:solidFill>
                  <a:schemeClr val="tx1"/>
                </a:solidFill>
              </a:rPr>
              <a:t>Un contrat dont </a:t>
            </a:r>
            <a:r>
              <a:rPr lang="fr-FR" b="1" dirty="0">
                <a:solidFill>
                  <a:schemeClr val="accent4"/>
                </a:solidFill>
              </a:rPr>
              <a:t>l’objet est illégal ou contraire à l’ordre public sera nul</a:t>
            </a:r>
            <a:r>
              <a:rPr lang="fr-FR" dirty="0">
                <a:solidFill>
                  <a:schemeClr val="tx1"/>
                </a:solidFill>
              </a:rPr>
              <a:t>.</a:t>
            </a:r>
          </a:p>
        </p:txBody>
      </p:sp>
      <p:sp>
        <p:nvSpPr>
          <p:cNvPr id="7" name="Slide Number Placeholder 6"/>
          <p:cNvSpPr>
            <a:spLocks noGrp="1"/>
          </p:cNvSpPr>
          <p:nvPr>
            <p:ph type="sldNum" sz="quarter" idx="12"/>
          </p:nvPr>
        </p:nvSpPr>
        <p:spPr/>
        <p:txBody>
          <a:bodyPr/>
          <a:lstStyle/>
          <a:p>
            <a:fld id="{51F02384-994A-4C3C-8656-0CE2B6A3B91B}" type="slidenum">
              <a:rPr lang="en-US" smtClean="0"/>
              <a:pPr/>
              <a:t>44</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La </a:t>
            </a:r>
            <a:r>
              <a:rPr lang="en-US" dirty="0" err="1"/>
              <a:t>validité</a:t>
            </a:r>
            <a:r>
              <a:rPr lang="en-US" dirty="0"/>
              <a:t> du </a:t>
            </a:r>
            <a:r>
              <a:rPr lang="en-US" dirty="0" err="1"/>
              <a:t>contrat</a:t>
            </a:r>
            <a:endParaRPr lang="en-US" dirty="0"/>
          </a:p>
        </p:txBody>
      </p:sp>
      <p:pic>
        <p:nvPicPr>
          <p:cNvPr id="3" name="Image 2">
            <a:extLst>
              <a:ext uri="{FF2B5EF4-FFF2-40B4-BE49-F238E27FC236}">
                <a16:creationId xmlns:a16="http://schemas.microsoft.com/office/drawing/2014/main" id="{55356F47-9FB1-D3FE-BFF8-234C1F8FD3F0}"/>
              </a:ext>
            </a:extLst>
          </p:cNvPr>
          <p:cNvPicPr>
            <a:picLocks noChangeAspect="1"/>
          </p:cNvPicPr>
          <p:nvPr/>
        </p:nvPicPr>
        <p:blipFill>
          <a:blip r:embed="rId3"/>
          <a:stretch>
            <a:fillRect/>
          </a:stretch>
        </p:blipFill>
        <p:spPr>
          <a:xfrm>
            <a:off x="7646919" y="1851670"/>
            <a:ext cx="4209721" cy="3154660"/>
          </a:xfrm>
          <a:prstGeom prst="rect">
            <a:avLst/>
          </a:prstGeom>
        </p:spPr>
      </p:pic>
    </p:spTree>
    <p:extLst>
      <p:ext uri="{BB962C8B-B14F-4D97-AF65-F5344CB8AC3E}">
        <p14:creationId xmlns:p14="http://schemas.microsoft.com/office/powerpoint/2010/main" val="29274020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2032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La </a:t>
            </a:r>
            <a:r>
              <a:rPr lang="en-US" dirty="0" err="1"/>
              <a:t>validité</a:t>
            </a:r>
            <a:r>
              <a:rPr lang="en-US" dirty="0"/>
              <a:t> du </a:t>
            </a:r>
            <a:r>
              <a:rPr lang="en-US" dirty="0" err="1"/>
              <a:t>contrat</a:t>
            </a:r>
            <a:endParaRPr lang="en-US" dirty="0"/>
          </a:p>
        </p:txBody>
      </p:sp>
      <p:sp>
        <p:nvSpPr>
          <p:cNvPr id="3" name="Subtitle 2"/>
          <p:cNvSpPr>
            <a:spLocks noGrp="1"/>
          </p:cNvSpPr>
          <p:nvPr>
            <p:ph type="subTitle" idx="1"/>
          </p:nvPr>
        </p:nvSpPr>
        <p:spPr/>
        <p:txBody>
          <a:bodyPr/>
          <a:lstStyle/>
          <a:p>
            <a:r>
              <a:rPr lang="en-US" dirty="0"/>
              <a:t>Une cause </a:t>
            </a:r>
            <a:r>
              <a:rPr lang="en-US" dirty="0" err="1"/>
              <a:t>licite</a:t>
            </a:r>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83140097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7632848" cy="5112568"/>
          </a:xfrm>
        </p:spPr>
        <p:txBody>
          <a:bodyPr>
            <a:normAutofit fontScale="85000" lnSpcReduction="10000"/>
          </a:bodyPr>
          <a:lstStyle/>
          <a:p>
            <a:pPr marL="0" indent="0">
              <a:lnSpc>
                <a:spcPct val="100000"/>
              </a:lnSpc>
              <a:buNone/>
            </a:pPr>
            <a:r>
              <a:rPr lang="fr-FR" dirty="0">
                <a:solidFill>
                  <a:schemeClr val="tx1"/>
                </a:solidFill>
              </a:rPr>
              <a:t>La cause du contrat est la </a:t>
            </a:r>
            <a:r>
              <a:rPr lang="fr-FR" b="1" dirty="0">
                <a:solidFill>
                  <a:schemeClr val="accent4"/>
                </a:solidFill>
              </a:rPr>
              <a:t>raison pour laquelle les parties concluent le contrat</a:t>
            </a:r>
            <a:r>
              <a:rPr lang="fr-FR" dirty="0">
                <a:solidFill>
                  <a:schemeClr val="tx1"/>
                </a:solidFill>
              </a:rPr>
              <a:t>. </a:t>
            </a:r>
          </a:p>
          <a:p>
            <a:pPr marL="0" indent="0">
              <a:lnSpc>
                <a:spcPct val="100000"/>
              </a:lnSpc>
              <a:buNone/>
            </a:pPr>
            <a:r>
              <a:rPr lang="fr-FR" dirty="0">
                <a:solidFill>
                  <a:schemeClr val="tx1"/>
                </a:solidFill>
              </a:rPr>
              <a:t>Elle se situe sur un plan plus abstrait et </a:t>
            </a:r>
            <a:r>
              <a:rPr lang="fr-FR" b="1" dirty="0">
                <a:solidFill>
                  <a:schemeClr val="accent4"/>
                </a:solidFill>
              </a:rPr>
              <a:t>renvoie à la motivation ou l’intention derrière la signature du contrat</a:t>
            </a:r>
            <a:r>
              <a:rPr lang="fr-FR" dirty="0">
                <a:solidFill>
                  <a:schemeClr val="tx1"/>
                </a:solidFill>
              </a:rPr>
              <a:t>. </a:t>
            </a:r>
          </a:p>
          <a:p>
            <a:pPr marL="0" indent="0">
              <a:lnSpc>
                <a:spcPct val="100000"/>
              </a:lnSpc>
              <a:buNone/>
            </a:pPr>
            <a:r>
              <a:rPr lang="fr-FR" dirty="0">
                <a:solidFill>
                  <a:schemeClr val="tx1"/>
                </a:solidFill>
              </a:rPr>
              <a:t>Pour que le contrat soit valide, la cause doit également être </a:t>
            </a:r>
            <a:r>
              <a:rPr lang="fr-FR" b="1" dirty="0">
                <a:solidFill>
                  <a:schemeClr val="accent4"/>
                </a:solidFill>
              </a:rPr>
              <a:t>licite</a:t>
            </a:r>
            <a:r>
              <a:rPr lang="fr-FR" dirty="0">
                <a:solidFill>
                  <a:schemeClr val="tx1"/>
                </a:solidFill>
              </a:rPr>
              <a:t>, c'est-à-dire qu'elle doit être </a:t>
            </a:r>
            <a:r>
              <a:rPr lang="fr-FR" b="1" dirty="0">
                <a:solidFill>
                  <a:schemeClr val="accent4"/>
                </a:solidFill>
              </a:rPr>
              <a:t>légale</a:t>
            </a:r>
            <a:r>
              <a:rPr lang="fr-FR" dirty="0">
                <a:solidFill>
                  <a:schemeClr val="tx1"/>
                </a:solidFill>
              </a:rPr>
              <a:t> et </a:t>
            </a:r>
            <a:r>
              <a:rPr lang="fr-FR" b="1" dirty="0">
                <a:solidFill>
                  <a:schemeClr val="accent4"/>
                </a:solidFill>
              </a:rPr>
              <a:t>ne pas aller à l’encontre de la loi ou des bonnes mœurs</a:t>
            </a:r>
            <a:r>
              <a:rPr lang="fr-FR" dirty="0">
                <a:solidFill>
                  <a:schemeClr val="tx1"/>
                </a:solidFill>
              </a:rPr>
              <a:t>.</a:t>
            </a:r>
          </a:p>
        </p:txBody>
      </p:sp>
      <p:sp>
        <p:nvSpPr>
          <p:cNvPr id="7" name="Slide Number Placeholder 6"/>
          <p:cNvSpPr>
            <a:spLocks noGrp="1"/>
          </p:cNvSpPr>
          <p:nvPr>
            <p:ph type="sldNum" sz="quarter" idx="12"/>
          </p:nvPr>
        </p:nvSpPr>
        <p:spPr/>
        <p:txBody>
          <a:bodyPr/>
          <a:lstStyle/>
          <a:p>
            <a:fld id="{51F02384-994A-4C3C-8656-0CE2B6A3B91B}" type="slidenum">
              <a:rPr lang="en-US" smtClean="0"/>
              <a:pPr/>
              <a:t>46</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err="1"/>
              <a:t>Contenu</a:t>
            </a:r>
            <a:r>
              <a:rPr lang="en-US" dirty="0"/>
              <a:t> du </a:t>
            </a:r>
            <a:r>
              <a:rPr lang="en-US" dirty="0" err="1"/>
              <a:t>contrat</a:t>
            </a:r>
            <a:r>
              <a:rPr lang="en-US" dirty="0"/>
              <a:t> : La </a:t>
            </a:r>
            <a:r>
              <a:rPr lang="en-US" dirty="0" err="1"/>
              <a:t>validité</a:t>
            </a:r>
            <a:r>
              <a:rPr lang="en-US" dirty="0"/>
              <a:t> du </a:t>
            </a:r>
            <a:r>
              <a:rPr lang="en-US" dirty="0" err="1"/>
              <a:t>contrat</a:t>
            </a:r>
            <a:endParaRPr lang="en-US" dirty="0"/>
          </a:p>
        </p:txBody>
      </p:sp>
      <p:pic>
        <p:nvPicPr>
          <p:cNvPr id="2" name="Image 1">
            <a:extLst>
              <a:ext uri="{FF2B5EF4-FFF2-40B4-BE49-F238E27FC236}">
                <a16:creationId xmlns:a16="http://schemas.microsoft.com/office/drawing/2014/main" id="{1BD400F8-8916-57F0-BBFE-45C4686CBB9C}"/>
              </a:ext>
            </a:extLst>
          </p:cNvPr>
          <p:cNvPicPr>
            <a:picLocks noChangeAspect="1"/>
          </p:cNvPicPr>
          <p:nvPr/>
        </p:nvPicPr>
        <p:blipFill>
          <a:blip r:embed="rId3"/>
          <a:stretch>
            <a:fillRect/>
          </a:stretch>
        </p:blipFill>
        <p:spPr>
          <a:xfrm>
            <a:off x="7752184" y="1772816"/>
            <a:ext cx="4290354" cy="2395352"/>
          </a:xfrm>
          <a:prstGeom prst="rect">
            <a:avLst/>
          </a:prstGeom>
        </p:spPr>
      </p:pic>
    </p:spTree>
    <p:extLst>
      <p:ext uri="{BB962C8B-B14F-4D97-AF65-F5344CB8AC3E}">
        <p14:creationId xmlns:p14="http://schemas.microsoft.com/office/powerpoint/2010/main" val="40597366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Exercices</a:t>
            </a:r>
            <a:endParaRPr lang="en-US" dirty="0"/>
          </a:p>
        </p:txBody>
      </p:sp>
      <p:sp>
        <p:nvSpPr>
          <p:cNvPr id="3" name="Subtitle 2"/>
          <p:cNvSpPr>
            <a:spLocks noGrp="1"/>
          </p:cNvSpPr>
          <p:nvPr>
            <p:ph type="subTitle" idx="1"/>
          </p:nvPr>
        </p:nvSpPr>
        <p:spPr>
          <a:xfrm>
            <a:off x="3287688" y="5172813"/>
            <a:ext cx="8434459" cy="480131"/>
          </a:xfrm>
        </p:spPr>
        <p:txBody>
          <a:bodyPr/>
          <a:lstStyle/>
          <a:p>
            <a:r>
              <a:rPr lang="fr-FR" i="1" dirty="0"/>
              <a:t>Au boulot !</a:t>
            </a:r>
          </a:p>
        </p:txBody>
      </p:sp>
      <p:sp>
        <p:nvSpPr>
          <p:cNvPr id="5" name="Text Placeholder 4"/>
          <p:cNvSpPr>
            <a:spLocks noGrp="1"/>
          </p:cNvSpPr>
          <p:nvPr>
            <p:ph type="body" sz="quarter" idx="14"/>
          </p:nvPr>
        </p:nvSpPr>
        <p:spPr/>
        <p:txBody>
          <a:bodyPr/>
          <a:lstStyle/>
          <a:p>
            <a:r>
              <a:rPr lang="en-US" dirty="0"/>
              <a:t>05</a:t>
            </a:r>
          </a:p>
        </p:txBody>
      </p:sp>
      <p:sp>
        <p:nvSpPr>
          <p:cNvPr id="4" name="Slide Number Placeholder 3"/>
          <p:cNvSpPr>
            <a:spLocks noGrp="1"/>
          </p:cNvSpPr>
          <p:nvPr>
            <p:ph type="sldNum" sz="quarter" idx="15"/>
          </p:nvPr>
        </p:nvSpPr>
        <p:spPr/>
        <p:txBody>
          <a:bodyPr/>
          <a:lstStyle/>
          <a:p>
            <a:fld id="{FC1CF07D-8B3F-4D32-B059-0039CEA46DB1}" type="slidenum">
              <a:rPr lang="en-US" smtClean="0"/>
              <a:pPr/>
              <a:t>47</a:t>
            </a:fld>
            <a:endParaRPr lang="en-US"/>
          </a:p>
        </p:txBody>
      </p:sp>
      <p:pic>
        <p:nvPicPr>
          <p:cNvPr id="10" name="Espace réservé pour une image  9">
            <a:extLst>
              <a:ext uri="{FF2B5EF4-FFF2-40B4-BE49-F238E27FC236}">
                <a16:creationId xmlns:a16="http://schemas.microsoft.com/office/drawing/2014/main" id="{ECB15C17-B72E-0371-EF16-E6D8B3EEBDD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631" b="4631"/>
          <a:stretch>
            <a:fillRect/>
          </a:stretch>
        </p:blipFill>
        <p:spPr/>
      </p:pic>
    </p:spTree>
    <p:extLst>
      <p:ext uri="{BB962C8B-B14F-4D97-AF65-F5344CB8AC3E}">
        <p14:creationId xmlns:p14="http://schemas.microsoft.com/office/powerpoint/2010/main" val="9757634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C1CF07D-8B3F-4D32-B059-0039CEA46DB1}" type="slidenum">
              <a:rPr lang="en-US" smtClean="0"/>
              <a:pPr/>
              <a:t>5</a:t>
            </a:fld>
            <a:endParaRPr lang="en-US"/>
          </a:p>
        </p:txBody>
      </p:sp>
      <p:sp>
        <p:nvSpPr>
          <p:cNvPr id="7" name="Title 6"/>
          <p:cNvSpPr>
            <a:spLocks noGrp="1"/>
          </p:cNvSpPr>
          <p:nvPr>
            <p:ph type="title"/>
          </p:nvPr>
        </p:nvSpPr>
        <p:spPr>
          <a:xfrm>
            <a:off x="191344" y="136525"/>
            <a:ext cx="6264696" cy="676375"/>
          </a:xfrm>
        </p:spPr>
        <p:txBody>
          <a:bodyPr>
            <a:normAutofit fontScale="90000"/>
          </a:bodyPr>
          <a:lstStyle/>
          <a:p>
            <a:r>
              <a:rPr lang="en-US" dirty="0" err="1"/>
              <a:t>Définition</a:t>
            </a:r>
            <a:endParaRPr lang="en-US" dirty="0"/>
          </a:p>
        </p:txBody>
      </p:sp>
      <p:sp>
        <p:nvSpPr>
          <p:cNvPr id="10" name="Content Placeholder 9"/>
          <p:cNvSpPr>
            <a:spLocks noGrp="1"/>
          </p:cNvSpPr>
          <p:nvPr>
            <p:ph idx="1"/>
          </p:nvPr>
        </p:nvSpPr>
        <p:spPr>
          <a:xfrm>
            <a:off x="191344" y="1253330"/>
            <a:ext cx="11737304" cy="4911973"/>
          </a:xfrm>
        </p:spPr>
        <p:txBody>
          <a:bodyPr>
            <a:normAutofit fontScale="62500" lnSpcReduction="20000"/>
          </a:bodyPr>
          <a:lstStyle/>
          <a:p>
            <a:r>
              <a:rPr lang="fr-FR" b="1" dirty="0">
                <a:solidFill>
                  <a:schemeClr val="accent2"/>
                </a:solidFill>
              </a:rPr>
              <a:t>Contenu du contrat </a:t>
            </a:r>
            <a:r>
              <a:rPr lang="fr-FR" dirty="0"/>
              <a:t>: Il s’agit de l’ensemble des clauses (ou règles) qui précisent ce que chaque partie doit faire ou respecter. Par exemple, une clause peut dire quand et comment un paiement doit être fait.</a:t>
            </a:r>
          </a:p>
          <a:p>
            <a:endParaRPr lang="fr-FR" dirty="0"/>
          </a:p>
          <a:p>
            <a:r>
              <a:rPr lang="fr-FR" b="1" dirty="0">
                <a:solidFill>
                  <a:schemeClr val="accent2"/>
                </a:solidFill>
              </a:rPr>
              <a:t>Validité du contrat </a:t>
            </a:r>
            <a:r>
              <a:rPr lang="fr-FR" dirty="0"/>
              <a:t>: Pour qu’un contrat soit juridiquement valable, plusieurs conditions doivent être remplies :</a:t>
            </a:r>
          </a:p>
          <a:p>
            <a:pPr lvl="1"/>
            <a:r>
              <a:rPr lang="fr-FR" dirty="0"/>
              <a:t>Les parties doivent donner leur </a:t>
            </a:r>
            <a:r>
              <a:rPr lang="fr-FR" u="sng" dirty="0"/>
              <a:t>consentement</a:t>
            </a:r>
            <a:r>
              <a:rPr lang="fr-FR" dirty="0"/>
              <a:t> librement, sans erreur, violence ou tromperie.</a:t>
            </a:r>
          </a:p>
          <a:p>
            <a:pPr lvl="1"/>
            <a:r>
              <a:rPr lang="fr-FR" dirty="0"/>
              <a:t>Elles doivent être </a:t>
            </a:r>
            <a:r>
              <a:rPr lang="fr-FR" u="sng" dirty="0"/>
              <a:t>capables</a:t>
            </a:r>
            <a:r>
              <a:rPr lang="fr-FR" dirty="0"/>
              <a:t> juridiquement (par exemple, être majeures ou avoir une capacité légale).</a:t>
            </a:r>
          </a:p>
          <a:p>
            <a:pPr lvl="1"/>
            <a:r>
              <a:rPr lang="fr-FR" dirty="0"/>
              <a:t>Le contrat doit porter sur </a:t>
            </a:r>
            <a:r>
              <a:rPr lang="fr-FR" u="sng" dirty="0"/>
              <a:t>un objet précis </a:t>
            </a:r>
            <a:r>
              <a:rPr lang="fr-FR" dirty="0"/>
              <a:t>(une chose, un service, etc.).</a:t>
            </a:r>
          </a:p>
          <a:p>
            <a:pPr lvl="1"/>
            <a:r>
              <a:rPr lang="fr-FR" dirty="0"/>
              <a:t>La </a:t>
            </a:r>
            <a:r>
              <a:rPr lang="fr-FR" u="sng" dirty="0"/>
              <a:t>raison</a:t>
            </a:r>
            <a:r>
              <a:rPr lang="fr-FR" dirty="0"/>
              <a:t> pour laquelle le contrat est conclu (la cause) doit être </a:t>
            </a:r>
            <a:r>
              <a:rPr lang="fr-FR" u="sng" dirty="0"/>
              <a:t>licite</a:t>
            </a:r>
            <a:r>
              <a:rPr lang="fr-FR" dirty="0"/>
              <a:t> (légale).</a:t>
            </a:r>
          </a:p>
          <a:p>
            <a:endParaRPr lang="en-US" dirty="0"/>
          </a:p>
        </p:txBody>
      </p:sp>
    </p:spTree>
    <p:extLst>
      <p:ext uri="{BB962C8B-B14F-4D97-AF65-F5344CB8AC3E}">
        <p14:creationId xmlns:p14="http://schemas.microsoft.com/office/powerpoint/2010/main" val="24644921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fade">
                                      <p:cBhvr>
                                        <p:cTn id="15" dur="500"/>
                                        <p:tgtEl>
                                          <p:spTgt spid="10">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fade">
                                      <p:cBhvr>
                                        <p:cTn id="18" dur="500"/>
                                        <p:tgtEl>
                                          <p:spTgt spid="10">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xEl>
                                              <p:pRg st="5" end="5"/>
                                            </p:txEl>
                                          </p:spTgt>
                                        </p:tgtEl>
                                        <p:attrNameLst>
                                          <p:attrName>style.visibility</p:attrName>
                                        </p:attrNameLst>
                                      </p:cBhvr>
                                      <p:to>
                                        <p:strVal val="visible"/>
                                      </p:to>
                                    </p:set>
                                    <p:animEffect transition="in" filter="fade">
                                      <p:cBhvr>
                                        <p:cTn id="21" dur="500"/>
                                        <p:tgtEl>
                                          <p:spTgt spid="10">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6" end="6"/>
                                            </p:txEl>
                                          </p:spTgt>
                                        </p:tgtEl>
                                        <p:attrNameLst>
                                          <p:attrName>style.visibility</p:attrName>
                                        </p:attrNameLst>
                                      </p:cBhvr>
                                      <p:to>
                                        <p:strVal val="visible"/>
                                      </p:to>
                                    </p:set>
                                    <p:animEffect transition="in" filter="fade">
                                      <p:cBhvr>
                                        <p:cTn id="24"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C1CF07D-8B3F-4D32-B059-0039CEA46DB1}" type="slidenum">
              <a:rPr lang="en-US" smtClean="0"/>
              <a:pPr/>
              <a:t>6</a:t>
            </a:fld>
            <a:endParaRPr lang="en-US"/>
          </a:p>
        </p:txBody>
      </p:sp>
      <p:sp>
        <p:nvSpPr>
          <p:cNvPr id="7" name="Title 6"/>
          <p:cNvSpPr>
            <a:spLocks noGrp="1"/>
          </p:cNvSpPr>
          <p:nvPr>
            <p:ph type="title"/>
          </p:nvPr>
        </p:nvSpPr>
        <p:spPr>
          <a:xfrm>
            <a:off x="191344" y="136525"/>
            <a:ext cx="6264696" cy="676375"/>
          </a:xfrm>
        </p:spPr>
        <p:txBody>
          <a:bodyPr>
            <a:normAutofit fontScale="90000"/>
          </a:bodyPr>
          <a:lstStyle/>
          <a:p>
            <a:r>
              <a:rPr lang="en-US" dirty="0" err="1"/>
              <a:t>Définition</a:t>
            </a:r>
            <a:endParaRPr lang="en-US" dirty="0"/>
          </a:p>
        </p:txBody>
      </p:sp>
      <p:sp>
        <p:nvSpPr>
          <p:cNvPr id="10" name="Content Placeholder 9"/>
          <p:cNvSpPr>
            <a:spLocks noGrp="1"/>
          </p:cNvSpPr>
          <p:nvPr>
            <p:ph idx="1"/>
          </p:nvPr>
        </p:nvSpPr>
        <p:spPr>
          <a:xfrm>
            <a:off x="191344" y="1253330"/>
            <a:ext cx="11737304" cy="4911973"/>
          </a:xfrm>
        </p:spPr>
        <p:txBody>
          <a:bodyPr>
            <a:normAutofit fontScale="85000" lnSpcReduction="20000"/>
          </a:bodyPr>
          <a:lstStyle/>
          <a:p>
            <a:r>
              <a:rPr lang="fr-FR" b="1" dirty="0">
                <a:solidFill>
                  <a:schemeClr val="accent2"/>
                </a:solidFill>
              </a:rPr>
              <a:t>Situation précontractuelle </a:t>
            </a:r>
            <a:r>
              <a:rPr lang="fr-FR" dirty="0"/>
              <a:t>: Avant de signer un contrat, les parties peuvent entrer dans une période de négociations appelée la "situation précontractuelle". Durant cette période, elles discutent des termes et conditions du contrat, mais il n’est pas encore formé.</a:t>
            </a:r>
          </a:p>
          <a:p>
            <a:endParaRPr lang="fr-FR" dirty="0"/>
          </a:p>
          <a:p>
            <a:r>
              <a:rPr lang="fr-FR" b="1" dirty="0">
                <a:solidFill>
                  <a:schemeClr val="accent2"/>
                </a:solidFill>
              </a:rPr>
              <a:t>Effets juridiques du contrat </a:t>
            </a:r>
            <a:r>
              <a:rPr lang="fr-FR" dirty="0"/>
              <a:t>: Une fois le contrat signé, il produit des effets juridiques : les parties sont tenues de respecter leurs engagements. Si elles ne le font pas, des sanctions légales peuvent s’appliquer (comme des dommages et intérêts, ou l’annulation du contrat).</a:t>
            </a:r>
          </a:p>
          <a:p>
            <a:endParaRPr lang="en-US" dirty="0"/>
          </a:p>
        </p:txBody>
      </p:sp>
    </p:spTree>
    <p:extLst>
      <p:ext uri="{BB962C8B-B14F-4D97-AF65-F5344CB8AC3E}">
        <p14:creationId xmlns:p14="http://schemas.microsoft.com/office/powerpoint/2010/main" val="14884030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fr-FR" dirty="0"/>
              <a:t>LES PRINCIPES CONTRACTUELS</a:t>
            </a:r>
            <a:endParaRPr lang="en-US" dirty="0"/>
          </a:p>
        </p:txBody>
      </p:sp>
      <p:sp>
        <p:nvSpPr>
          <p:cNvPr id="3" name="Subtitle 2"/>
          <p:cNvSpPr>
            <a:spLocks noGrp="1"/>
          </p:cNvSpPr>
          <p:nvPr>
            <p:ph type="subTitle" idx="1"/>
          </p:nvPr>
        </p:nvSpPr>
        <p:spPr>
          <a:xfrm>
            <a:off x="3287688" y="5172813"/>
            <a:ext cx="8434459" cy="480131"/>
          </a:xfrm>
        </p:spPr>
        <p:txBody>
          <a:bodyPr/>
          <a:lstStyle/>
          <a:p>
            <a:r>
              <a:rPr lang="fr-FR" i="1" dirty="0"/>
              <a:t>La loi, c’est la loi !</a:t>
            </a:r>
          </a:p>
        </p:txBody>
      </p:sp>
      <p:sp>
        <p:nvSpPr>
          <p:cNvPr id="5" name="Text Placeholder 4"/>
          <p:cNvSpPr>
            <a:spLocks noGrp="1"/>
          </p:cNvSpPr>
          <p:nvPr>
            <p:ph type="body" sz="quarter" idx="14"/>
          </p:nvPr>
        </p:nvSpPr>
        <p:spPr/>
        <p:txBody>
          <a:bodyPr/>
          <a:lstStyle/>
          <a:p>
            <a:r>
              <a:rPr lang="en-US" dirty="0"/>
              <a:t>02</a:t>
            </a:r>
          </a:p>
        </p:txBody>
      </p:sp>
      <p:sp>
        <p:nvSpPr>
          <p:cNvPr id="4" name="Slide Number Placeholder 3"/>
          <p:cNvSpPr>
            <a:spLocks noGrp="1"/>
          </p:cNvSpPr>
          <p:nvPr>
            <p:ph type="sldNum" sz="quarter" idx="15"/>
          </p:nvPr>
        </p:nvSpPr>
        <p:spPr/>
        <p:txBody>
          <a:bodyPr/>
          <a:lstStyle/>
          <a:p>
            <a:fld id="{FC1CF07D-8B3F-4D32-B059-0039CEA46DB1}" type="slidenum">
              <a:rPr lang="en-US" smtClean="0"/>
              <a:pPr/>
              <a:t>7</a:t>
            </a:fld>
            <a:endParaRPr lang="en-US"/>
          </a:p>
        </p:txBody>
      </p:sp>
      <p:pic>
        <p:nvPicPr>
          <p:cNvPr id="18" name="Espace réservé pour une image  17">
            <a:extLst>
              <a:ext uri="{FF2B5EF4-FFF2-40B4-BE49-F238E27FC236}">
                <a16:creationId xmlns:a16="http://schemas.microsoft.com/office/drawing/2014/main" id="{C9805C5E-D463-B000-0497-6EBFC40CD93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331" r="3331"/>
          <a:stretch>
            <a:fillRect/>
          </a:stretch>
        </p:blipFill>
        <p:spPr/>
      </p:pic>
    </p:spTree>
    <p:extLst>
      <p:ext uri="{BB962C8B-B14F-4D97-AF65-F5344CB8AC3E}">
        <p14:creationId xmlns:p14="http://schemas.microsoft.com/office/powerpoint/2010/main" val="16113422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idx="1"/>
          </p:nvPr>
        </p:nvSpPr>
        <p:spPr>
          <a:xfrm>
            <a:off x="119336" y="1124744"/>
            <a:ext cx="11881320" cy="4351338"/>
          </a:xfrm>
        </p:spPr>
        <p:txBody>
          <a:bodyPr/>
          <a:lstStyle/>
          <a:p>
            <a:pPr>
              <a:lnSpc>
                <a:spcPct val="100000"/>
              </a:lnSpc>
            </a:pPr>
            <a:r>
              <a:rPr lang="fr-FR" dirty="0"/>
              <a:t>Les trois principes fondamentaux que nous allons explorer sont : la </a:t>
            </a:r>
            <a:r>
              <a:rPr lang="fr-FR" b="1" dirty="0">
                <a:solidFill>
                  <a:schemeClr val="accent4"/>
                </a:solidFill>
              </a:rPr>
              <a:t>liberté contractuelle</a:t>
            </a:r>
            <a:r>
              <a:rPr lang="fr-FR" dirty="0"/>
              <a:t>, la </a:t>
            </a:r>
            <a:r>
              <a:rPr lang="fr-FR" b="1" dirty="0">
                <a:solidFill>
                  <a:schemeClr val="accent4"/>
                </a:solidFill>
              </a:rPr>
              <a:t>bonne foi </a:t>
            </a:r>
            <a:r>
              <a:rPr lang="fr-FR" dirty="0"/>
              <a:t>et la </a:t>
            </a:r>
            <a:r>
              <a:rPr lang="fr-FR" b="1" dirty="0">
                <a:solidFill>
                  <a:schemeClr val="accent4"/>
                </a:solidFill>
              </a:rPr>
              <a:t>force obligatoire du contrat</a:t>
            </a:r>
            <a:r>
              <a:rPr lang="fr-FR" dirty="0"/>
              <a:t>.</a:t>
            </a:r>
            <a:endParaRPr lang="en-US" dirty="0"/>
          </a:p>
        </p:txBody>
      </p:sp>
      <p:sp>
        <p:nvSpPr>
          <p:cNvPr id="7" name="Slide Number Placeholder 6"/>
          <p:cNvSpPr>
            <a:spLocks noGrp="1"/>
          </p:cNvSpPr>
          <p:nvPr>
            <p:ph type="sldNum" sz="quarter" idx="12"/>
          </p:nvPr>
        </p:nvSpPr>
        <p:spPr/>
        <p:txBody>
          <a:bodyPr/>
          <a:lstStyle/>
          <a:p>
            <a:fld id="{51F02384-994A-4C3C-8656-0CE2B6A3B91B}" type="slidenum">
              <a:rPr lang="en-US" smtClean="0"/>
              <a:pPr/>
              <a:t>8</a:t>
            </a:fld>
            <a:endParaRPr lang="en-US"/>
          </a:p>
        </p:txBody>
      </p:sp>
      <p:sp>
        <p:nvSpPr>
          <p:cNvPr id="4" name="Title 3"/>
          <p:cNvSpPr>
            <a:spLocks noGrp="1"/>
          </p:cNvSpPr>
          <p:nvPr>
            <p:ph type="title"/>
          </p:nvPr>
        </p:nvSpPr>
        <p:spPr>
          <a:xfrm>
            <a:off x="119336" y="160337"/>
            <a:ext cx="11737304" cy="748383"/>
          </a:xfrm>
        </p:spPr>
        <p:txBody>
          <a:bodyPr>
            <a:normAutofit/>
          </a:bodyPr>
          <a:lstStyle/>
          <a:p>
            <a:r>
              <a:rPr lang="en-US" dirty="0"/>
              <a:t>Principes </a:t>
            </a:r>
            <a:r>
              <a:rPr lang="en-US" dirty="0" err="1"/>
              <a:t>contractuels</a:t>
            </a:r>
            <a:endParaRPr lang="en-US" dirty="0"/>
          </a:p>
        </p:txBody>
      </p:sp>
      <p:pic>
        <p:nvPicPr>
          <p:cNvPr id="2" name="Image 1">
            <a:extLst>
              <a:ext uri="{FF2B5EF4-FFF2-40B4-BE49-F238E27FC236}">
                <a16:creationId xmlns:a16="http://schemas.microsoft.com/office/drawing/2014/main" id="{E8BC5624-575E-2755-B785-8E6193368E8C}"/>
              </a:ext>
            </a:extLst>
          </p:cNvPr>
          <p:cNvPicPr>
            <a:picLocks noChangeAspect="1"/>
          </p:cNvPicPr>
          <p:nvPr/>
        </p:nvPicPr>
        <p:blipFill>
          <a:blip r:embed="rId3"/>
          <a:stretch>
            <a:fillRect/>
          </a:stretch>
        </p:blipFill>
        <p:spPr>
          <a:xfrm>
            <a:off x="3723506" y="3212976"/>
            <a:ext cx="4528964" cy="2969321"/>
          </a:xfrm>
          <a:prstGeom prst="rect">
            <a:avLst/>
          </a:prstGeom>
        </p:spPr>
      </p:pic>
    </p:spTree>
    <p:extLst>
      <p:ext uri="{BB962C8B-B14F-4D97-AF65-F5344CB8AC3E}">
        <p14:creationId xmlns:p14="http://schemas.microsoft.com/office/powerpoint/2010/main" val="372224564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Shape 12"/>
          <p:cNvSpPr/>
          <p:nvPr/>
        </p:nvSpPr>
        <p:spPr>
          <a:xfrm>
            <a:off x="2032000" y="3200400"/>
            <a:ext cx="8128000" cy="3657600"/>
          </a:xfrm>
          <a:custGeom>
            <a:avLst/>
            <a:gdLst>
              <a:gd name="connsiteX0" fmla="*/ 0 w 8128000"/>
              <a:gd name="connsiteY0" fmla="*/ 0 h 1828800"/>
              <a:gd name="connsiteX1" fmla="*/ 4064000 w 8128000"/>
              <a:gd name="connsiteY1" fmla="*/ 0 h 1828800"/>
              <a:gd name="connsiteX2" fmla="*/ 8128000 w 8128000"/>
              <a:gd name="connsiteY2" fmla="*/ 0 h 1828800"/>
              <a:gd name="connsiteX3" fmla="*/ 8128000 w 8128000"/>
              <a:gd name="connsiteY3" fmla="*/ 1828800 h 1828800"/>
              <a:gd name="connsiteX4" fmla="*/ 4064000 w 8128000"/>
              <a:gd name="connsiteY4" fmla="*/ 1828800 h 1828800"/>
              <a:gd name="connsiteX5" fmla="*/ 0 w 8128000"/>
              <a:gd name="connsiteY5"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8000" h="1828800">
                <a:moveTo>
                  <a:pt x="0" y="0"/>
                </a:moveTo>
                <a:lnTo>
                  <a:pt x="4064000" y="0"/>
                </a:lnTo>
                <a:lnTo>
                  <a:pt x="8128000" y="0"/>
                </a:lnTo>
                <a:lnTo>
                  <a:pt x="8128000" y="1828800"/>
                </a:lnTo>
                <a:lnTo>
                  <a:pt x="4064000" y="1828800"/>
                </a:lnTo>
                <a:lnTo>
                  <a:pt x="0" y="18288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p:txBody>
          <a:bodyPr/>
          <a:lstStyle/>
          <a:p>
            <a:r>
              <a:rPr lang="en-US" dirty="0"/>
              <a:t>La liberté </a:t>
            </a:r>
            <a:r>
              <a:rPr lang="en-US" dirty="0" err="1"/>
              <a:t>contractuelle</a:t>
            </a:r>
            <a:endParaRPr lang="en-US" dirty="0"/>
          </a:p>
        </p:txBody>
      </p:sp>
      <p:sp>
        <p:nvSpPr>
          <p:cNvPr id="3" name="Subtitle 2"/>
          <p:cNvSpPr>
            <a:spLocks noGrp="1"/>
          </p:cNvSpPr>
          <p:nvPr>
            <p:ph type="subTitle" idx="1"/>
          </p:nvPr>
        </p:nvSpPr>
        <p:spPr/>
        <p:txBody>
          <a:bodyPr/>
          <a:lstStyle/>
          <a:p>
            <a:endParaRPr lang="en-US" dirty="0"/>
          </a:p>
        </p:txBody>
      </p:sp>
      <p:sp>
        <p:nvSpPr>
          <p:cNvPr id="5" name="Text Placeholder 4"/>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12893463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heme/theme1.xml><?xml version="1.0" encoding="utf-8"?>
<a:theme xmlns:a="http://schemas.openxmlformats.org/drawingml/2006/main" name="Custom Design - Showeet">
  <a:themeElements>
    <a:clrScheme name="Sho-CORPORATE">
      <a:dk1>
        <a:sysClr val="windowText" lastClr="000000"/>
      </a:dk1>
      <a:lt1>
        <a:sysClr val="window" lastClr="FFFFFF"/>
      </a:lt1>
      <a:dk2>
        <a:srgbClr val="31302B"/>
      </a:dk2>
      <a:lt2>
        <a:srgbClr val="E7E6E6"/>
      </a:lt2>
      <a:accent1>
        <a:srgbClr val="0D96C5"/>
      </a:accent1>
      <a:accent2>
        <a:srgbClr val="EE672F"/>
      </a:accent2>
      <a:accent3>
        <a:srgbClr val="63554F"/>
      </a:accent3>
      <a:accent4>
        <a:srgbClr val="C14800"/>
      </a:accent4>
      <a:accent5>
        <a:srgbClr val="026F94"/>
      </a:accent5>
      <a:accent6>
        <a:srgbClr val="56C2E6"/>
      </a:accent6>
      <a:hlink>
        <a:srgbClr val="F79E63"/>
      </a:hlink>
      <a:folHlink>
        <a:srgbClr val="F79E6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howeet theme">
  <a:themeElements>
    <a:clrScheme name="6">
      <a:dk1>
        <a:srgbClr val="95A5A6"/>
      </a:dk1>
      <a:lt1>
        <a:sysClr val="window" lastClr="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howeet">
  <a:themeElements>
    <a:clrScheme name="Sho-RETRO">
      <a:dk1>
        <a:srgbClr val="231F20"/>
      </a:dk1>
      <a:lt1>
        <a:sysClr val="window" lastClr="FFFFFF"/>
      </a:lt1>
      <a:dk2>
        <a:srgbClr val="1E2631"/>
      </a:dk2>
      <a:lt2>
        <a:srgbClr val="E9DEDB"/>
      </a:lt2>
      <a:accent1>
        <a:srgbClr val="CD5727"/>
      </a:accent1>
      <a:accent2>
        <a:srgbClr val="B54923"/>
      </a:accent2>
      <a:accent3>
        <a:srgbClr val="933416"/>
      </a:accent3>
      <a:accent4>
        <a:srgbClr val="231F20"/>
      </a:accent4>
      <a:accent5>
        <a:srgbClr val="E9DEDB"/>
      </a:accent5>
      <a:accent6>
        <a:srgbClr val="1E2631"/>
      </a:accent6>
      <a:hlink>
        <a:srgbClr val="7F7F7F"/>
      </a:hlink>
      <a:folHlink>
        <a:srgbClr val="7F7F7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65602</TotalTime>
  <Words>3369</Words>
  <Application>Microsoft Office PowerPoint</Application>
  <PresentationFormat>Grand écran</PresentationFormat>
  <Paragraphs>269</Paragraphs>
  <Slides>47</Slides>
  <Notes>47</Notes>
  <HiddenSlides>0</HiddenSlides>
  <MMClips>0</MMClips>
  <ScaleCrop>false</ScaleCrop>
  <HeadingPairs>
    <vt:vector size="6" baseType="variant">
      <vt:variant>
        <vt:lpstr>Polices utilisées</vt:lpstr>
      </vt:variant>
      <vt:variant>
        <vt:i4>5</vt:i4>
      </vt:variant>
      <vt:variant>
        <vt:lpstr>Thème</vt:lpstr>
      </vt:variant>
      <vt:variant>
        <vt:i4>3</vt:i4>
      </vt:variant>
      <vt:variant>
        <vt:lpstr>Titres des diapositives</vt:lpstr>
      </vt:variant>
      <vt:variant>
        <vt:i4>47</vt:i4>
      </vt:variant>
    </vt:vector>
  </HeadingPairs>
  <TitlesOfParts>
    <vt:vector size="55" baseType="lpstr">
      <vt:lpstr>Arial</vt:lpstr>
      <vt:lpstr>Calibri</vt:lpstr>
      <vt:lpstr>Calibri Light</vt:lpstr>
      <vt:lpstr>Open Sans</vt:lpstr>
      <vt:lpstr>Roboto</vt:lpstr>
      <vt:lpstr>Custom Design - Showeet</vt:lpstr>
      <vt:lpstr>Showeet theme</vt:lpstr>
      <vt:lpstr>showeet</vt:lpstr>
      <vt:lpstr>Comment les contrats sécurisent-ils les relations entre l’entreprise et ses partenaires ?</vt:lpstr>
      <vt:lpstr>PLAN</vt:lpstr>
      <vt:lpstr>Définitions</vt:lpstr>
      <vt:lpstr>Définition</vt:lpstr>
      <vt:lpstr>Définition</vt:lpstr>
      <vt:lpstr>Définition</vt:lpstr>
      <vt:lpstr>LES PRINCIPES CONTRACTUELS</vt:lpstr>
      <vt:lpstr>Principes contractuels</vt:lpstr>
      <vt:lpstr>La liberté contractuelle</vt:lpstr>
      <vt:lpstr>Principes contractuels : Liberté contractuelle</vt:lpstr>
      <vt:lpstr>La bonne foi</vt:lpstr>
      <vt:lpstr>Principes contractuels : Bonne foi</vt:lpstr>
      <vt:lpstr>La force obligatoire</vt:lpstr>
      <vt:lpstr>Principes contractuels : Force obligatoire</vt:lpstr>
      <vt:lpstr>La formation du contrat</vt:lpstr>
      <vt:lpstr>Les négociations précontractuelles</vt:lpstr>
      <vt:lpstr>Formation du contrat : Négociations précontract.</vt:lpstr>
      <vt:lpstr>Formation du contrat : Négociations précontract.</vt:lpstr>
      <vt:lpstr>L’offre</vt:lpstr>
      <vt:lpstr>Formation du contrat : L’offre</vt:lpstr>
      <vt:lpstr>L’acceptation</vt:lpstr>
      <vt:lpstr>Formation du contrat : L’acceptation</vt:lpstr>
      <vt:lpstr>LE CONTENU DU CONTRAT</vt:lpstr>
      <vt:lpstr>Contenu du contrat</vt:lpstr>
      <vt:lpstr>Les clauses</vt:lpstr>
      <vt:lpstr>Contenu du contrat : Les clauses</vt:lpstr>
      <vt:lpstr>Contenu du contrat : Les clauses (exemple 1/2)</vt:lpstr>
      <vt:lpstr>Contenu du contrat : Les clauses (exemple 2/2) </vt:lpstr>
      <vt:lpstr>Contenu du contrat : Les clauses</vt:lpstr>
      <vt:lpstr>Contenu du contrat : Les clauses (exemple)</vt:lpstr>
      <vt:lpstr>La validité du contrat</vt:lpstr>
      <vt:lpstr>Contenu du contrat : La validité du contrat</vt:lpstr>
      <vt:lpstr>La validité du contrat</vt:lpstr>
      <vt:lpstr>Contenu du contrat : La validité du contrat</vt:lpstr>
      <vt:lpstr>Contenu du contrat : La validité du contrat</vt:lpstr>
      <vt:lpstr>Contenu du contrat : La validité du contrat</vt:lpstr>
      <vt:lpstr>Contenu du contrat : La validité du contrat</vt:lpstr>
      <vt:lpstr>Contenu du contrat : La validité du contrat</vt:lpstr>
      <vt:lpstr>Contenu du contrat : La validité du contrat</vt:lpstr>
      <vt:lpstr>Contenu du contrat : La validité du contrat</vt:lpstr>
      <vt:lpstr>La validité du contrat</vt:lpstr>
      <vt:lpstr>Contenu du contrat : La validité du contrat</vt:lpstr>
      <vt:lpstr>La validité du contrat</vt:lpstr>
      <vt:lpstr>Contenu du contrat : La validité du contrat</vt:lpstr>
      <vt:lpstr>La validité du contrat</vt:lpstr>
      <vt:lpstr>Contenu du contrat : La validité du contrat</vt:lpstr>
      <vt:lpstr>Exercices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 Business PowerPoint Template</dc:title>
  <dc:creator>showeet.com</dc:creator>
  <dc:description>© Copyright Showeet.com</dc:description>
  <cp:lastModifiedBy>galactus</cp:lastModifiedBy>
  <cp:revision>3</cp:revision>
  <dcterms:created xsi:type="dcterms:W3CDTF">2011-05-09T14:18:21Z</dcterms:created>
  <dcterms:modified xsi:type="dcterms:W3CDTF">2024-09-14T02:03:58Z</dcterms:modified>
  <cp:category>Templates</cp:category>
</cp:coreProperties>
</file>