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 id="2147483698" r:id="rId2"/>
    <p:sldMasterId id="2147483753" r:id="rId3"/>
  </p:sldMasterIdLst>
  <p:notesMasterIdLst>
    <p:notesMasterId r:id="rId42"/>
  </p:notesMasterIdLst>
  <p:handoutMasterIdLst>
    <p:handoutMasterId r:id="rId43"/>
  </p:handoutMasterIdLst>
  <p:sldIdLst>
    <p:sldId id="815" r:id="rId4"/>
    <p:sldId id="840" r:id="rId5"/>
    <p:sldId id="830" r:id="rId6"/>
    <p:sldId id="819" r:id="rId7"/>
    <p:sldId id="847" r:id="rId8"/>
    <p:sldId id="848" r:id="rId9"/>
    <p:sldId id="849" r:id="rId10"/>
    <p:sldId id="850" r:id="rId11"/>
    <p:sldId id="851" r:id="rId12"/>
    <p:sldId id="852" r:id="rId13"/>
    <p:sldId id="853" r:id="rId14"/>
    <p:sldId id="854" r:id="rId15"/>
    <p:sldId id="855" r:id="rId16"/>
    <p:sldId id="856" r:id="rId17"/>
    <p:sldId id="857" r:id="rId18"/>
    <p:sldId id="858" r:id="rId19"/>
    <p:sldId id="859" r:id="rId20"/>
    <p:sldId id="860" r:id="rId21"/>
    <p:sldId id="861" r:id="rId22"/>
    <p:sldId id="862" r:id="rId23"/>
    <p:sldId id="863" r:id="rId24"/>
    <p:sldId id="864" r:id="rId25"/>
    <p:sldId id="865" r:id="rId26"/>
    <p:sldId id="866" r:id="rId27"/>
    <p:sldId id="867" r:id="rId28"/>
    <p:sldId id="868" r:id="rId29"/>
    <p:sldId id="869" r:id="rId30"/>
    <p:sldId id="870" r:id="rId31"/>
    <p:sldId id="871" r:id="rId32"/>
    <p:sldId id="872" r:id="rId33"/>
    <p:sldId id="873" r:id="rId34"/>
    <p:sldId id="874" r:id="rId35"/>
    <p:sldId id="875" r:id="rId36"/>
    <p:sldId id="876" r:id="rId37"/>
    <p:sldId id="877" r:id="rId38"/>
    <p:sldId id="878" r:id="rId39"/>
    <p:sldId id="879" r:id="rId40"/>
    <p:sldId id="880" r:id="rId41"/>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HOWEET" id="{D34E524A-D6EF-4CBC-A13A-51C3740B0549}">
          <p14:sldIdLst>
            <p14:sldId id="815"/>
            <p14:sldId id="840"/>
            <p14:sldId id="830"/>
            <p14:sldId id="819"/>
            <p14:sldId id="847"/>
            <p14:sldId id="848"/>
            <p14:sldId id="849"/>
            <p14:sldId id="850"/>
            <p14:sldId id="851"/>
            <p14:sldId id="852"/>
            <p14:sldId id="853"/>
            <p14:sldId id="854"/>
            <p14:sldId id="855"/>
            <p14:sldId id="856"/>
            <p14:sldId id="857"/>
            <p14:sldId id="858"/>
            <p14:sldId id="859"/>
            <p14:sldId id="860"/>
          </p14:sldIdLst>
        </p14:section>
        <p14:section name="Section sans titre" id="{14E54BB6-CCA4-4B39-806D-9CA5605BA834}">
          <p14:sldIdLst>
            <p14:sldId id="861"/>
            <p14:sldId id="862"/>
            <p14:sldId id="863"/>
            <p14:sldId id="864"/>
            <p14:sldId id="865"/>
            <p14:sldId id="866"/>
            <p14:sldId id="867"/>
            <p14:sldId id="868"/>
            <p14:sldId id="869"/>
            <p14:sldId id="870"/>
            <p14:sldId id="871"/>
            <p14:sldId id="872"/>
            <p14:sldId id="873"/>
            <p14:sldId id="874"/>
            <p14:sldId id="875"/>
            <p14:sldId id="876"/>
            <p14:sldId id="877"/>
            <p14:sldId id="878"/>
            <p14:sldId id="879"/>
            <p14:sldId id="880"/>
          </p14:sldIdLst>
        </p14:section>
        <p14:section name="CREDITS &amp; COPYRIGHTS" id="{96A22112-93F8-4FC4-92DC-51B794962ED1}">
          <p14:sldIdLst/>
        </p14:section>
      </p14:sectionLst>
    </p:ex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C36"/>
    <a:srgbClr val="3A4446"/>
    <a:srgbClr val="24221F"/>
    <a:srgbClr val="DDDAD8"/>
    <a:srgbClr val="FBDED1"/>
    <a:srgbClr val="CAE8F2"/>
    <a:srgbClr val="40A8F1"/>
    <a:srgbClr val="0B5C93"/>
    <a:srgbClr val="ADE2B5"/>
    <a:srgbClr val="63ED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13" autoAdjust="0"/>
    <p:restoredTop sz="94848" autoAdjust="0"/>
  </p:normalViewPr>
  <p:slideViewPr>
    <p:cSldViewPr>
      <p:cViewPr varScale="1">
        <p:scale>
          <a:sx n="60" d="100"/>
          <a:sy n="60" d="100"/>
        </p:scale>
        <p:origin x="536" y="48"/>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5466"/>
    </p:cViewPr>
  </p:outlineViewPr>
  <p:notesTextViewPr>
    <p:cViewPr>
      <p:scale>
        <a:sx n="150" d="100"/>
        <a:sy n="150" d="100"/>
      </p:scale>
      <p:origin x="0" y="0"/>
    </p:cViewPr>
  </p:notesTextViewPr>
  <p:notesViewPr>
    <p:cSldViewPr>
      <p:cViewPr varScale="1">
        <p:scale>
          <a:sx n="84" d="100"/>
          <a:sy n="84" d="100"/>
        </p:scale>
        <p:origin x="297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pPr/>
              <a:t>9/21/2024</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pPr/>
              <a:t>‹N°›</a:t>
            </a:fld>
            <a:endParaRPr lang="en-US"/>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31E77A-DD07-4A76-801D-B4BF4990C412}" type="datetimeFigureOut">
              <a:rPr lang="en-US" smtClean="0"/>
              <a:pPr/>
              <a:t>9/21/2024</a:t>
            </a:fld>
            <a:endParaRPr lang="en-US"/>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3AB2B-189A-4C92-A457-C6A3833631A7}" type="slidenum">
              <a:rPr lang="en-US" smtClean="0"/>
              <a:pPr/>
              <a:t>‹N°›</a:t>
            </a:fld>
            <a:endParaRPr lang="en-US"/>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105636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2986726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11</a:t>
            </a:fld>
            <a:endParaRPr lang="en-US"/>
          </a:p>
        </p:txBody>
      </p:sp>
    </p:spTree>
    <p:extLst>
      <p:ext uri="{BB962C8B-B14F-4D97-AF65-F5344CB8AC3E}">
        <p14:creationId xmlns:p14="http://schemas.microsoft.com/office/powerpoint/2010/main" val="2212691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12</a:t>
            </a:fld>
            <a:endParaRPr lang="en-US"/>
          </a:p>
        </p:txBody>
      </p:sp>
    </p:spTree>
    <p:extLst>
      <p:ext uri="{BB962C8B-B14F-4D97-AF65-F5344CB8AC3E}">
        <p14:creationId xmlns:p14="http://schemas.microsoft.com/office/powerpoint/2010/main" val="542735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13</a:t>
            </a:fld>
            <a:endParaRPr lang="en-US"/>
          </a:p>
        </p:txBody>
      </p:sp>
    </p:spTree>
    <p:extLst>
      <p:ext uri="{BB962C8B-B14F-4D97-AF65-F5344CB8AC3E}">
        <p14:creationId xmlns:p14="http://schemas.microsoft.com/office/powerpoint/2010/main" val="60791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14</a:t>
            </a:fld>
            <a:endParaRPr lang="en-US"/>
          </a:p>
        </p:txBody>
      </p:sp>
    </p:spTree>
    <p:extLst>
      <p:ext uri="{BB962C8B-B14F-4D97-AF65-F5344CB8AC3E}">
        <p14:creationId xmlns:p14="http://schemas.microsoft.com/office/powerpoint/2010/main" val="2016508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15</a:t>
            </a:fld>
            <a:endParaRPr lang="en-US"/>
          </a:p>
        </p:txBody>
      </p:sp>
    </p:spTree>
    <p:extLst>
      <p:ext uri="{BB962C8B-B14F-4D97-AF65-F5344CB8AC3E}">
        <p14:creationId xmlns:p14="http://schemas.microsoft.com/office/powerpoint/2010/main" val="1755923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16</a:t>
            </a:fld>
            <a:endParaRPr lang="en-US"/>
          </a:p>
        </p:txBody>
      </p:sp>
    </p:spTree>
    <p:extLst>
      <p:ext uri="{BB962C8B-B14F-4D97-AF65-F5344CB8AC3E}">
        <p14:creationId xmlns:p14="http://schemas.microsoft.com/office/powerpoint/2010/main" val="2480035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17</a:t>
            </a:fld>
            <a:endParaRPr lang="en-US"/>
          </a:p>
        </p:txBody>
      </p:sp>
    </p:spTree>
    <p:extLst>
      <p:ext uri="{BB962C8B-B14F-4D97-AF65-F5344CB8AC3E}">
        <p14:creationId xmlns:p14="http://schemas.microsoft.com/office/powerpoint/2010/main" val="565582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18</a:t>
            </a:fld>
            <a:endParaRPr lang="en-US"/>
          </a:p>
        </p:txBody>
      </p:sp>
    </p:spTree>
    <p:extLst>
      <p:ext uri="{BB962C8B-B14F-4D97-AF65-F5344CB8AC3E}">
        <p14:creationId xmlns:p14="http://schemas.microsoft.com/office/powerpoint/2010/main" val="1198903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2685431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a:t>
            </a:fld>
            <a:endParaRPr lang="en-US"/>
          </a:p>
        </p:txBody>
      </p:sp>
    </p:spTree>
    <p:extLst>
      <p:ext uri="{BB962C8B-B14F-4D97-AF65-F5344CB8AC3E}">
        <p14:creationId xmlns:p14="http://schemas.microsoft.com/office/powerpoint/2010/main" val="752890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20</a:t>
            </a:fld>
            <a:endParaRPr lang="en-US"/>
          </a:p>
        </p:txBody>
      </p:sp>
    </p:spTree>
    <p:extLst>
      <p:ext uri="{BB962C8B-B14F-4D97-AF65-F5344CB8AC3E}">
        <p14:creationId xmlns:p14="http://schemas.microsoft.com/office/powerpoint/2010/main" val="1894125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21</a:t>
            </a:fld>
            <a:endParaRPr lang="en-US"/>
          </a:p>
        </p:txBody>
      </p:sp>
    </p:spTree>
    <p:extLst>
      <p:ext uri="{BB962C8B-B14F-4D97-AF65-F5344CB8AC3E}">
        <p14:creationId xmlns:p14="http://schemas.microsoft.com/office/powerpoint/2010/main" val="1657844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22</a:t>
            </a:fld>
            <a:endParaRPr lang="en-US"/>
          </a:p>
        </p:txBody>
      </p:sp>
    </p:spTree>
    <p:extLst>
      <p:ext uri="{BB962C8B-B14F-4D97-AF65-F5344CB8AC3E}">
        <p14:creationId xmlns:p14="http://schemas.microsoft.com/office/powerpoint/2010/main" val="1787613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23</a:t>
            </a:fld>
            <a:endParaRPr lang="en-US"/>
          </a:p>
        </p:txBody>
      </p:sp>
    </p:spTree>
    <p:extLst>
      <p:ext uri="{BB962C8B-B14F-4D97-AF65-F5344CB8AC3E}">
        <p14:creationId xmlns:p14="http://schemas.microsoft.com/office/powerpoint/2010/main" val="417805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24</a:t>
            </a:fld>
            <a:endParaRPr lang="en-US"/>
          </a:p>
        </p:txBody>
      </p:sp>
    </p:spTree>
    <p:extLst>
      <p:ext uri="{BB962C8B-B14F-4D97-AF65-F5344CB8AC3E}">
        <p14:creationId xmlns:p14="http://schemas.microsoft.com/office/powerpoint/2010/main" val="3928273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25</a:t>
            </a:fld>
            <a:endParaRPr lang="en-US"/>
          </a:p>
        </p:txBody>
      </p:sp>
    </p:spTree>
    <p:extLst>
      <p:ext uri="{BB962C8B-B14F-4D97-AF65-F5344CB8AC3E}">
        <p14:creationId xmlns:p14="http://schemas.microsoft.com/office/powerpoint/2010/main" val="4077170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26</a:t>
            </a:fld>
            <a:endParaRPr lang="en-US"/>
          </a:p>
        </p:txBody>
      </p:sp>
    </p:spTree>
    <p:extLst>
      <p:ext uri="{BB962C8B-B14F-4D97-AF65-F5344CB8AC3E}">
        <p14:creationId xmlns:p14="http://schemas.microsoft.com/office/powerpoint/2010/main" val="1668597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27</a:t>
            </a:fld>
            <a:endParaRPr lang="en-US"/>
          </a:p>
        </p:txBody>
      </p:sp>
    </p:spTree>
    <p:extLst>
      <p:ext uri="{BB962C8B-B14F-4D97-AF65-F5344CB8AC3E}">
        <p14:creationId xmlns:p14="http://schemas.microsoft.com/office/powerpoint/2010/main" val="1884715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28</a:t>
            </a:fld>
            <a:endParaRPr lang="en-US"/>
          </a:p>
        </p:txBody>
      </p:sp>
    </p:spTree>
    <p:extLst>
      <p:ext uri="{BB962C8B-B14F-4D97-AF65-F5344CB8AC3E}">
        <p14:creationId xmlns:p14="http://schemas.microsoft.com/office/powerpoint/2010/main" val="2186816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29</a:t>
            </a:fld>
            <a:endParaRPr lang="en-US"/>
          </a:p>
        </p:txBody>
      </p:sp>
    </p:spTree>
    <p:extLst>
      <p:ext uri="{BB962C8B-B14F-4D97-AF65-F5344CB8AC3E}">
        <p14:creationId xmlns:p14="http://schemas.microsoft.com/office/powerpoint/2010/main" val="3224645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a:t>
            </a:fld>
            <a:endParaRPr lang="en-US"/>
          </a:p>
        </p:txBody>
      </p:sp>
    </p:spTree>
    <p:extLst>
      <p:ext uri="{BB962C8B-B14F-4D97-AF65-F5344CB8AC3E}">
        <p14:creationId xmlns:p14="http://schemas.microsoft.com/office/powerpoint/2010/main" val="543300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30</a:t>
            </a:fld>
            <a:endParaRPr lang="en-US"/>
          </a:p>
        </p:txBody>
      </p:sp>
    </p:spTree>
    <p:extLst>
      <p:ext uri="{BB962C8B-B14F-4D97-AF65-F5344CB8AC3E}">
        <p14:creationId xmlns:p14="http://schemas.microsoft.com/office/powerpoint/2010/main" val="162277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31</a:t>
            </a:fld>
            <a:endParaRPr lang="en-US"/>
          </a:p>
        </p:txBody>
      </p:sp>
    </p:spTree>
    <p:extLst>
      <p:ext uri="{BB962C8B-B14F-4D97-AF65-F5344CB8AC3E}">
        <p14:creationId xmlns:p14="http://schemas.microsoft.com/office/powerpoint/2010/main" val="1245633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32</a:t>
            </a:fld>
            <a:endParaRPr lang="en-US"/>
          </a:p>
        </p:txBody>
      </p:sp>
    </p:spTree>
    <p:extLst>
      <p:ext uri="{BB962C8B-B14F-4D97-AF65-F5344CB8AC3E}">
        <p14:creationId xmlns:p14="http://schemas.microsoft.com/office/powerpoint/2010/main" val="1103395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33</a:t>
            </a:fld>
            <a:endParaRPr lang="en-US"/>
          </a:p>
        </p:txBody>
      </p:sp>
    </p:spTree>
    <p:extLst>
      <p:ext uri="{BB962C8B-B14F-4D97-AF65-F5344CB8AC3E}">
        <p14:creationId xmlns:p14="http://schemas.microsoft.com/office/powerpoint/2010/main" val="4061659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34</a:t>
            </a:fld>
            <a:endParaRPr lang="en-US"/>
          </a:p>
        </p:txBody>
      </p:sp>
    </p:spTree>
    <p:extLst>
      <p:ext uri="{BB962C8B-B14F-4D97-AF65-F5344CB8AC3E}">
        <p14:creationId xmlns:p14="http://schemas.microsoft.com/office/powerpoint/2010/main" val="3837781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35</a:t>
            </a:fld>
            <a:endParaRPr lang="en-US"/>
          </a:p>
        </p:txBody>
      </p:sp>
    </p:spTree>
    <p:extLst>
      <p:ext uri="{BB962C8B-B14F-4D97-AF65-F5344CB8AC3E}">
        <p14:creationId xmlns:p14="http://schemas.microsoft.com/office/powerpoint/2010/main" val="23154437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36</a:t>
            </a:fld>
            <a:endParaRPr lang="en-US"/>
          </a:p>
        </p:txBody>
      </p:sp>
    </p:spTree>
    <p:extLst>
      <p:ext uri="{BB962C8B-B14F-4D97-AF65-F5344CB8AC3E}">
        <p14:creationId xmlns:p14="http://schemas.microsoft.com/office/powerpoint/2010/main" val="3892334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37</a:t>
            </a:fld>
            <a:endParaRPr lang="en-US"/>
          </a:p>
        </p:txBody>
      </p:sp>
    </p:spTree>
    <p:extLst>
      <p:ext uri="{BB962C8B-B14F-4D97-AF65-F5344CB8AC3E}">
        <p14:creationId xmlns:p14="http://schemas.microsoft.com/office/powerpoint/2010/main" val="2785980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38</a:t>
            </a:fld>
            <a:endParaRPr lang="en-US"/>
          </a:p>
        </p:txBody>
      </p:sp>
    </p:spTree>
    <p:extLst>
      <p:ext uri="{BB962C8B-B14F-4D97-AF65-F5344CB8AC3E}">
        <p14:creationId xmlns:p14="http://schemas.microsoft.com/office/powerpoint/2010/main" val="400316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4</a:t>
            </a:fld>
            <a:endParaRPr lang="en-US"/>
          </a:p>
        </p:txBody>
      </p:sp>
    </p:spTree>
    <p:extLst>
      <p:ext uri="{BB962C8B-B14F-4D97-AF65-F5344CB8AC3E}">
        <p14:creationId xmlns:p14="http://schemas.microsoft.com/office/powerpoint/2010/main" val="2439212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5</a:t>
            </a:fld>
            <a:endParaRPr lang="en-US"/>
          </a:p>
        </p:txBody>
      </p:sp>
    </p:spTree>
    <p:extLst>
      <p:ext uri="{BB962C8B-B14F-4D97-AF65-F5344CB8AC3E}">
        <p14:creationId xmlns:p14="http://schemas.microsoft.com/office/powerpoint/2010/main" val="1214915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6</a:t>
            </a:fld>
            <a:endParaRPr lang="en-US"/>
          </a:p>
        </p:txBody>
      </p:sp>
    </p:spTree>
    <p:extLst>
      <p:ext uri="{BB962C8B-B14F-4D97-AF65-F5344CB8AC3E}">
        <p14:creationId xmlns:p14="http://schemas.microsoft.com/office/powerpoint/2010/main" val="514152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7</a:t>
            </a:fld>
            <a:endParaRPr lang="en-US"/>
          </a:p>
        </p:txBody>
      </p:sp>
    </p:spTree>
    <p:extLst>
      <p:ext uri="{BB962C8B-B14F-4D97-AF65-F5344CB8AC3E}">
        <p14:creationId xmlns:p14="http://schemas.microsoft.com/office/powerpoint/2010/main" val="1216750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1033906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9</a:t>
            </a:fld>
            <a:endParaRPr lang="en-US"/>
          </a:p>
        </p:txBody>
      </p:sp>
    </p:spTree>
    <p:extLst>
      <p:ext uri="{BB962C8B-B14F-4D97-AF65-F5344CB8AC3E}">
        <p14:creationId xmlns:p14="http://schemas.microsoft.com/office/powerpoint/2010/main" val="1307543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7" name="Freeform: Shape 36"/>
          <p:cNvSpPr/>
          <p:nvPr userDrawn="1"/>
        </p:nvSpPr>
        <p:spPr>
          <a:xfrm>
            <a:off x="4064000" y="3200400"/>
            <a:ext cx="8128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35"/>
          <p:cNvSpPr>
            <a:spLocks noGrp="1"/>
          </p:cNvSpPr>
          <p:nvPr>
            <p:ph type="pic" sz="quarter" idx="13"/>
          </p:nvPr>
        </p:nvSpPr>
        <p:spPr>
          <a:xfrm>
            <a:off x="0" y="1371600"/>
            <a:ext cx="8129016"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8000 w 8129016"/>
              <a:gd name="connsiteY3" fmla="*/ 1828800 h 3657600"/>
              <a:gd name="connsiteX4" fmla="*/ 4064000 w 8129016"/>
              <a:gd name="connsiteY4" fmla="*/ 1828800 h 3657600"/>
              <a:gd name="connsiteX5" fmla="*/ 4064000 w 8129016"/>
              <a:gd name="connsiteY5" fmla="*/ 3657600 h 3657600"/>
              <a:gd name="connsiteX6" fmla="*/ 0 w 8129016"/>
              <a:gd name="connsiteY6"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9016" h="3657600">
                <a:moveTo>
                  <a:pt x="0" y="0"/>
                </a:moveTo>
                <a:lnTo>
                  <a:pt x="8129016" y="0"/>
                </a:lnTo>
                <a:lnTo>
                  <a:pt x="8129016" y="1828800"/>
                </a:lnTo>
                <a:lnTo>
                  <a:pt x="8128000" y="1828800"/>
                </a:lnTo>
                <a:lnTo>
                  <a:pt x="4064000" y="18288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9" name="Rectangle 8"/>
          <p:cNvSpPr/>
          <p:nvPr userDrawn="1"/>
        </p:nvSpPr>
        <p:spPr>
          <a:xfrm>
            <a:off x="8128000" y="1371600"/>
            <a:ext cx="4064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064000" y="5029200"/>
            <a:ext cx="4064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8128000" y="5029200"/>
            <a:ext cx="4064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64000" y="3225452"/>
            <a:ext cx="8128000" cy="1067644"/>
          </a:xfrm>
          <a:prstGeom prst="rect">
            <a:avLst/>
          </a:prstGeom>
        </p:spPr>
        <p:txBody>
          <a:bodyPr lIns="274320" rIns="457200" anchor="b">
            <a:noAutofit/>
          </a:bodyPr>
          <a:lstStyle>
            <a:lvl1pPr algn="l">
              <a:defRPr sz="4400" b="1">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8128000" y="6356349"/>
            <a:ext cx="4064000" cy="365125"/>
          </a:xfrm>
          <a:prstGeom prst="rect">
            <a:avLst/>
          </a:prstGeom>
        </p:spPr>
        <p:txBody>
          <a:bodyPr rIns="457200"/>
          <a:lstStyle>
            <a:lvl1pPr algn="ct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0" y="6356350"/>
            <a:ext cx="4064000" cy="365125"/>
          </a:xfrm>
          <a:prstGeom prst="rect">
            <a:avLst/>
          </a:prstGeom>
        </p:spPr>
        <p:txBody>
          <a:bodyPr/>
          <a:lstStyle>
            <a:lvl1pP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4064000" y="6356350"/>
            <a:ext cx="4064000" cy="365125"/>
          </a:xfrm>
          <a:prstGeom prst="rect">
            <a:avLst/>
          </a:prstGeom>
        </p:spPr>
        <p:txBody>
          <a:bodyPr/>
          <a:lstStyle>
            <a:lvl1pPr algn="ctr">
              <a:defRPr>
                <a:solidFill>
                  <a:schemeClr val="bg2">
                    <a:lumMod val="50000"/>
                  </a:schemeClr>
                </a:solidFill>
              </a:defRPr>
            </a:lvl1pPr>
          </a:lstStyle>
          <a:p>
            <a:fld id="{FC1CF07D-8B3F-4D32-B059-0039CEA46DB1}" type="slidenum">
              <a:rPr lang="en-US" smtClean="0"/>
              <a:pPr/>
              <a:t>‹N°›</a:t>
            </a:fld>
            <a:endParaRPr lang="en-US"/>
          </a:p>
        </p:txBody>
      </p:sp>
      <p:sp>
        <p:nvSpPr>
          <p:cNvPr id="3" name="Subtitle 2"/>
          <p:cNvSpPr>
            <a:spLocks noGrp="1"/>
          </p:cNvSpPr>
          <p:nvPr>
            <p:ph type="subTitle" idx="1"/>
          </p:nvPr>
        </p:nvSpPr>
        <p:spPr>
          <a:xfrm>
            <a:off x="4064000" y="4323604"/>
            <a:ext cx="8128000" cy="407890"/>
          </a:xfrm>
          <a:prstGeom prst="rect">
            <a:avLst/>
          </a:prstGeom>
        </p:spPr>
        <p:txBody>
          <a:bodyPr lIns="274320"/>
          <a:lstStyle>
            <a:lvl1pPr marL="0" indent="0" algn="l">
              <a:buNone/>
              <a:defRPr sz="24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08015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8">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4">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20835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Slide 9">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3">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0578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Slide 10">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3">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77901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 Slide 11">
    <p:bg>
      <p:bgPr>
        <a:solidFill>
          <a:schemeClr val="tx2"/>
        </a:solidFill>
        <a:effectLst/>
      </p:bgPr>
    </p:bg>
    <p:spTree>
      <p:nvGrpSpPr>
        <p:cNvPr id="1" name=""/>
        <p:cNvGrpSpPr/>
        <p:nvPr/>
      </p:nvGrpSpPr>
      <p:grpSpPr>
        <a:xfrm>
          <a:off x="0" y="0"/>
          <a:ext cx="0" cy="0"/>
          <a:chOff x="0" y="0"/>
          <a:chExt cx="0" cy="0"/>
        </a:xfrm>
      </p:grpSpPr>
      <p:sp>
        <p:nvSpPr>
          <p:cNvPr id="38" name="Title 1"/>
          <p:cNvSpPr>
            <a:spLocks noGrp="1"/>
          </p:cNvSpPr>
          <p:nvPr>
            <p:ph type="ctrTitle"/>
          </p:nvPr>
        </p:nvSpPr>
        <p:spPr>
          <a:xfrm>
            <a:off x="3287688" y="4074661"/>
            <a:ext cx="8434459" cy="1067644"/>
          </a:xfrm>
          <a:prstGeom prst="rect">
            <a:avLst/>
          </a:prstGeom>
        </p:spPr>
        <p:txBody>
          <a:bodyPr lIns="274320" rIns="0" anchor="b">
            <a:noAutofit/>
          </a:bodyPr>
          <a:lstStyle>
            <a:lvl1pPr algn="l">
              <a:defRPr sz="5400" b="1" cap="all" baseline="0">
                <a:solidFill>
                  <a:schemeClr val="accent2"/>
                </a:solidFill>
                <a:latin typeface="+mn-lt"/>
              </a:defRPr>
            </a:lvl1pPr>
          </a:lstStyle>
          <a:p>
            <a:r>
              <a:rPr lang="en-US"/>
              <a:t>Click to edit Master title style</a:t>
            </a:r>
          </a:p>
        </p:txBody>
      </p:sp>
      <p:sp>
        <p:nvSpPr>
          <p:cNvPr id="39" name="Subtitle 2"/>
          <p:cNvSpPr>
            <a:spLocks noGrp="1"/>
          </p:cNvSpPr>
          <p:nvPr>
            <p:ph type="subTitle" idx="1"/>
          </p:nvPr>
        </p:nvSpPr>
        <p:spPr>
          <a:xfrm>
            <a:off x="3287688" y="5172813"/>
            <a:ext cx="8434459" cy="480131"/>
          </a:xfrm>
          <a:prstGeom prst="rect">
            <a:avLst/>
          </a:prstGeom>
        </p:spPr>
        <p:txBody>
          <a:bodyPr wrap="square" lIns="274320" rIns="0">
            <a:spAutoFit/>
          </a:bodyPr>
          <a:lstStyle>
            <a:lvl1pPr marL="0" indent="0" algn="l">
              <a:buNone/>
              <a:defRPr sz="2800">
                <a:solidFill>
                  <a:schemeClr val="tx2">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reeform: Shape 11"/>
          <p:cNvSpPr/>
          <p:nvPr userDrawn="1"/>
        </p:nvSpPr>
        <p:spPr>
          <a:xfrm rot="5400000">
            <a:off x="-267349" y="4414555"/>
            <a:ext cx="1674590" cy="1139894"/>
          </a:xfrm>
          <a:custGeom>
            <a:avLst/>
            <a:gdLst>
              <a:gd name="connsiteX0" fmla="*/ 0 w 1674590"/>
              <a:gd name="connsiteY0" fmla="*/ 1139893 h 1139894"/>
              <a:gd name="connsiteX1" fmla="*/ 824542 w 1674590"/>
              <a:gd name="connsiteY1" fmla="*/ 0 h 1139894"/>
              <a:gd name="connsiteX2" fmla="*/ 1674590 w 1674590"/>
              <a:gd name="connsiteY2" fmla="*/ 1139894 h 1139894"/>
            </a:gdLst>
            <a:ahLst/>
            <a:cxnLst>
              <a:cxn ang="0">
                <a:pos x="connsiteX0" y="connsiteY0"/>
              </a:cxn>
              <a:cxn ang="0">
                <a:pos x="connsiteX1" y="connsiteY1"/>
              </a:cxn>
              <a:cxn ang="0">
                <a:pos x="connsiteX2" y="connsiteY2"/>
              </a:cxn>
            </a:cxnLst>
            <a:rect l="l" t="t" r="r" b="b"/>
            <a:pathLst>
              <a:path w="1674590" h="1139894">
                <a:moveTo>
                  <a:pt x="0" y="1139893"/>
                </a:moveTo>
                <a:lnTo>
                  <a:pt x="824542" y="0"/>
                </a:lnTo>
                <a:lnTo>
                  <a:pt x="1674590" y="11398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3"/>
          </p:nvPr>
        </p:nvSpPr>
        <p:spPr>
          <a:xfrm>
            <a:off x="1" y="0"/>
            <a:ext cx="7806889" cy="4723331"/>
          </a:xfrm>
          <a:custGeom>
            <a:avLst/>
            <a:gdLst>
              <a:gd name="connsiteX0" fmla="*/ 0 w 7806889"/>
              <a:gd name="connsiteY0" fmla="*/ 0 h 4723331"/>
              <a:gd name="connsiteX1" fmla="*/ 7806889 w 7806889"/>
              <a:gd name="connsiteY1" fmla="*/ 0 h 4723331"/>
              <a:gd name="connsiteX2" fmla="*/ 1473016 w 7806889"/>
              <a:gd name="connsiteY2" fmla="*/ 4723331 h 4723331"/>
              <a:gd name="connsiteX3" fmla="*/ 0 w 7806889"/>
              <a:gd name="connsiteY3" fmla="*/ 3657825 h 4723331"/>
            </a:gdLst>
            <a:ahLst/>
            <a:cxnLst>
              <a:cxn ang="0">
                <a:pos x="connsiteX0" y="connsiteY0"/>
              </a:cxn>
              <a:cxn ang="0">
                <a:pos x="connsiteX1" y="connsiteY1"/>
              </a:cxn>
              <a:cxn ang="0">
                <a:pos x="connsiteX2" y="connsiteY2"/>
              </a:cxn>
              <a:cxn ang="0">
                <a:pos x="connsiteX3" y="connsiteY3"/>
              </a:cxn>
            </a:cxnLst>
            <a:rect l="l" t="t" r="r" b="b"/>
            <a:pathLst>
              <a:path w="7806889" h="4723331">
                <a:moveTo>
                  <a:pt x="0" y="0"/>
                </a:moveTo>
                <a:lnTo>
                  <a:pt x="7806889" y="0"/>
                </a:lnTo>
                <a:lnTo>
                  <a:pt x="1473016" y="4723331"/>
                </a:lnTo>
                <a:lnTo>
                  <a:pt x="0" y="3657825"/>
                </a:lnTo>
                <a:close/>
              </a:path>
            </a:pathLst>
          </a:custGeom>
        </p:spPr>
        <p:txBody>
          <a:bodyPr wrap="square">
            <a:noAutofit/>
          </a:bodyPr>
          <a:lstStyle/>
          <a:p>
            <a:endParaRPr lang="en-US"/>
          </a:p>
        </p:txBody>
      </p:sp>
      <p:sp>
        <p:nvSpPr>
          <p:cNvPr id="14" name="Freeform: Shape 13"/>
          <p:cNvSpPr/>
          <p:nvPr userDrawn="1"/>
        </p:nvSpPr>
        <p:spPr>
          <a:xfrm rot="10800000" flipV="1">
            <a:off x="0" y="5213253"/>
            <a:ext cx="3747554" cy="1644747"/>
          </a:xfrm>
          <a:custGeom>
            <a:avLst/>
            <a:gdLst>
              <a:gd name="connsiteX0" fmla="*/ 2273790 w 3747554"/>
              <a:gd name="connsiteY0" fmla="*/ 0 h 1644747"/>
              <a:gd name="connsiteX1" fmla="*/ 0 w 3747554"/>
              <a:gd name="connsiteY1" fmla="*/ 1644747 h 1644747"/>
              <a:gd name="connsiteX2" fmla="*/ 3747554 w 3747554"/>
              <a:gd name="connsiteY2" fmla="*/ 1644747 h 1644747"/>
              <a:gd name="connsiteX3" fmla="*/ 3747554 w 3747554"/>
              <a:gd name="connsiteY3" fmla="*/ 1099025 h 1644747"/>
            </a:gdLst>
            <a:ahLst/>
            <a:cxnLst>
              <a:cxn ang="0">
                <a:pos x="connsiteX0" y="connsiteY0"/>
              </a:cxn>
              <a:cxn ang="0">
                <a:pos x="connsiteX1" y="connsiteY1"/>
              </a:cxn>
              <a:cxn ang="0">
                <a:pos x="connsiteX2" y="connsiteY2"/>
              </a:cxn>
              <a:cxn ang="0">
                <a:pos x="connsiteX3" y="connsiteY3"/>
              </a:cxn>
            </a:cxnLst>
            <a:rect l="l" t="t" r="r" b="b"/>
            <a:pathLst>
              <a:path w="3747554" h="1644747">
                <a:moveTo>
                  <a:pt x="2273790" y="0"/>
                </a:moveTo>
                <a:lnTo>
                  <a:pt x="0" y="1644747"/>
                </a:lnTo>
                <a:lnTo>
                  <a:pt x="3747554" y="1644747"/>
                </a:lnTo>
                <a:lnTo>
                  <a:pt x="3747554" y="10990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ate Placeholder 3"/>
          <p:cNvSpPr>
            <a:spLocks noGrp="1"/>
          </p:cNvSpPr>
          <p:nvPr>
            <p:ph type="dt" sz="half" idx="11"/>
          </p:nvPr>
        </p:nvSpPr>
        <p:spPr>
          <a:xfrm>
            <a:off x="569946" y="6356349"/>
            <a:ext cx="1931877" cy="365125"/>
          </a:xfrm>
          <a:prstGeom prst="rect">
            <a:avLst/>
          </a:prstGeom>
        </p:spPr>
        <p:txBody>
          <a:bodyPr lIns="0" rIns="0"/>
          <a:lstStyle>
            <a:lvl1pPr algn="ctr">
              <a:defRPr>
                <a:solidFill>
                  <a:schemeClr val="bg2">
                    <a:lumMod val="50000"/>
                  </a:schemeClr>
                </a:solidFill>
              </a:defRPr>
            </a:lvl1pPr>
          </a:lstStyle>
          <a:p>
            <a:r>
              <a:rPr lang="en-US"/>
              <a:t>Your Date Here</a:t>
            </a:r>
          </a:p>
        </p:txBody>
      </p:sp>
      <p:sp>
        <p:nvSpPr>
          <p:cNvPr id="41" name="Footer Placeholder 4"/>
          <p:cNvSpPr>
            <a:spLocks noGrp="1"/>
          </p:cNvSpPr>
          <p:nvPr>
            <p:ph type="ftr" sz="quarter" idx="12"/>
          </p:nvPr>
        </p:nvSpPr>
        <p:spPr>
          <a:xfrm>
            <a:off x="3747555" y="6356350"/>
            <a:ext cx="5647713" cy="365125"/>
          </a:xfrm>
          <a:prstGeom prst="rect">
            <a:avLst/>
          </a:prstGeom>
        </p:spPr>
        <p:txBody>
          <a:bodyPr/>
          <a:lstStyle>
            <a:lvl1pPr algn="l">
              <a:defRPr cap="none" baseline="0">
                <a:solidFill>
                  <a:schemeClr val="bg2">
                    <a:lumMod val="75000"/>
                  </a:schemeClr>
                </a:solidFill>
              </a:defRPr>
            </a:lvl1pPr>
          </a:lstStyle>
          <a:p>
            <a:r>
              <a:rPr lang="en-US"/>
              <a:t>Your Footer Here</a:t>
            </a:r>
          </a:p>
        </p:txBody>
      </p:sp>
      <p:sp>
        <p:nvSpPr>
          <p:cNvPr id="17" name="Slide Number Placeholder 5"/>
          <p:cNvSpPr>
            <a:spLocks noGrp="1"/>
          </p:cNvSpPr>
          <p:nvPr>
            <p:ph type="sldNum" sz="quarter" idx="15"/>
          </p:nvPr>
        </p:nvSpPr>
        <p:spPr>
          <a:xfrm>
            <a:off x="10856835" y="6356350"/>
            <a:ext cx="865312" cy="365125"/>
          </a:xfrm>
          <a:prstGeom prst="rect">
            <a:avLst/>
          </a:prstGeom>
        </p:spPr>
        <p:txBody>
          <a:bodyPr/>
          <a:lstStyle>
            <a:lvl1pPr>
              <a:defRPr>
                <a:solidFill>
                  <a:schemeClr val="bg2">
                    <a:lumMod val="75000"/>
                  </a:schemeClr>
                </a:solidFill>
              </a:defRPr>
            </a:lvl1pPr>
          </a:lstStyle>
          <a:p>
            <a:fld id="{FC1CF07D-8B3F-4D32-B059-0039CEA46DB1}" type="slidenum">
              <a:rPr lang="en-US" smtClean="0"/>
              <a:pPr/>
              <a:t>‹N°›</a:t>
            </a:fld>
            <a:endParaRPr lang="en-US"/>
          </a:p>
        </p:txBody>
      </p:sp>
    </p:spTree>
    <p:extLst>
      <p:ext uri="{BB962C8B-B14F-4D97-AF65-F5344CB8AC3E}">
        <p14:creationId xmlns:p14="http://schemas.microsoft.com/office/powerpoint/2010/main" val="738131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tx2"/>
                </a:solidFill>
                <a:latin typeface="+mn-lt"/>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lIns="0">
            <a:normAutofit/>
          </a:bodyPr>
          <a:lstStyle>
            <a:lvl1pPr>
              <a:spcAft>
                <a:spcPts val="1200"/>
              </a:spcAft>
              <a:defRPr sz="4000">
                <a:solidFill>
                  <a:schemeClr val="accent3"/>
                </a:solidFill>
                <a:latin typeface="+mj-lt"/>
              </a:defRPr>
            </a:lvl1pPr>
            <a:lvl2pPr>
              <a:spcAft>
                <a:spcPts val="1200"/>
              </a:spcAft>
              <a:defRPr sz="3600">
                <a:solidFill>
                  <a:schemeClr val="accent3"/>
                </a:solidFill>
                <a:latin typeface="+mj-lt"/>
              </a:defRPr>
            </a:lvl2pPr>
            <a:lvl3pPr>
              <a:spcAft>
                <a:spcPts val="1200"/>
              </a:spcAft>
              <a:defRPr sz="3200">
                <a:solidFill>
                  <a:schemeClr val="accent3"/>
                </a:solidFill>
                <a:latin typeface="+mj-lt"/>
              </a:defRPr>
            </a:lvl3pPr>
            <a:lvl4pPr>
              <a:spcAft>
                <a:spcPts val="1200"/>
              </a:spcAft>
              <a:defRPr sz="2800">
                <a:solidFill>
                  <a:schemeClr val="accent3"/>
                </a:solidFill>
                <a:latin typeface="+mj-lt"/>
              </a:defRPr>
            </a:lvl4pPr>
            <a:lvl5pPr>
              <a:spcAft>
                <a:spcPts val="1200"/>
              </a:spcAft>
              <a:defRPr sz="2800">
                <a:solidFill>
                  <a:schemeClr val="accent3"/>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accent2"/>
                </a:solidFill>
              </a:defRPr>
            </a:lvl1pPr>
          </a:lstStyle>
          <a:p>
            <a:fld id="{FC1CF07D-8B3F-4D32-B059-0039CEA46DB1}" type="slidenum">
              <a:rPr lang="en-US" smtClean="0"/>
              <a:pPr/>
              <a:t>‹N°›</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779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tx2"/>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accent2"/>
                </a:solidFill>
              </a:defRPr>
            </a:lvl1pPr>
          </a:lstStyle>
          <a:p>
            <a:fld id="{FC1CF07D-8B3F-4D32-B059-0039CEA46DB1}" type="slidenum">
              <a:rPr lang="en-US" smtClean="0"/>
              <a:pPr/>
              <a:t>‹N°›</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463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Description">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tx2"/>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accent2"/>
                </a:solidFill>
              </a:defRPr>
            </a:lvl1pPr>
          </a:lstStyle>
          <a:p>
            <a:fld id="{FC1CF07D-8B3F-4D32-B059-0039CEA46DB1}" type="slidenum">
              <a:rPr lang="en-US" smtClean="0"/>
              <a:pPr/>
              <a:t>‹N°›</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3" hasCustomPrompt="1"/>
          </p:nvPr>
        </p:nvSpPr>
        <p:spPr>
          <a:xfrm>
            <a:off x="838200" y="5589240"/>
            <a:ext cx="10515600" cy="626368"/>
          </a:xfrm>
          <a:prstGeom prst="rect">
            <a:avLst/>
          </a:prstGeom>
        </p:spPr>
        <p:txBody>
          <a:bodyPr anchor="b"/>
          <a:lstStyle>
            <a:lvl1pPr>
              <a:defRPr>
                <a:solidFill>
                  <a:schemeClr val="accent1"/>
                </a:solidFill>
              </a:defRPr>
            </a:lvl1pPr>
            <a:lvl2pPr>
              <a:defRPr>
                <a:solidFill>
                  <a:schemeClr val="tx1">
                    <a:lumMod val="65000"/>
                    <a:lumOff val="35000"/>
                  </a:schemeClr>
                </a:solidFill>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spcBef>
                <a:spcPts val="1200"/>
              </a:spcBef>
            </a:pPr>
            <a:r>
              <a:rPr lang="en-US"/>
              <a:t>Insert a short description here</a:t>
            </a:r>
          </a:p>
        </p:txBody>
      </p:sp>
    </p:spTree>
    <p:extLst>
      <p:ext uri="{BB962C8B-B14F-4D97-AF65-F5344CB8AC3E}">
        <p14:creationId xmlns:p14="http://schemas.microsoft.com/office/powerpoint/2010/main" val="3243084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tx2"/>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accent2"/>
                </a:solidFill>
              </a:defRPr>
            </a:lvl1pPr>
          </a:lstStyle>
          <a:p>
            <a:fld id="{FC1CF07D-8B3F-4D32-B059-0039CEA46DB1}" type="slidenum">
              <a:rPr lang="en-US" smtClean="0"/>
              <a:pPr/>
              <a:t>‹N°›</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838200" y="1825625"/>
            <a:ext cx="5041776" cy="4351338"/>
          </a:xfrm>
          <a:prstGeom prst="rect">
            <a:avLst/>
          </a:prstGeom>
        </p:spPr>
        <p:txBody>
          <a:bodyPr vert="horz" lIns="0" tIns="45720" rIns="91440" bIns="45720" rtlCol="0">
            <a:normAutofit/>
          </a:bodyPr>
          <a:lstStyle>
            <a:lvl1pPr>
              <a:spcAft>
                <a:spcPts val="1800"/>
              </a:spcAft>
              <a:defRPr lang="en-US" sz="3200">
                <a:solidFill>
                  <a:schemeClr val="accent3"/>
                </a:solidFill>
                <a:latin typeface="+mj-lt"/>
              </a:defRPr>
            </a:lvl1pPr>
            <a:lvl2pPr>
              <a:spcAft>
                <a:spcPts val="1800"/>
              </a:spcAft>
              <a:defRPr lang="en-US" sz="2800">
                <a:solidFill>
                  <a:schemeClr val="accent3"/>
                </a:solidFill>
                <a:latin typeface="+mj-lt"/>
              </a:defRPr>
            </a:lvl2pPr>
            <a:lvl3pPr>
              <a:spcAft>
                <a:spcPts val="1800"/>
              </a:spcAft>
              <a:defRPr lang="en-US" sz="2400">
                <a:solidFill>
                  <a:schemeClr val="accent3"/>
                </a:solidFill>
                <a:latin typeface="+mj-lt"/>
              </a:defRPr>
            </a:lvl3pPr>
            <a:lvl4pPr>
              <a:spcAft>
                <a:spcPts val="1800"/>
              </a:spcAft>
              <a:defRPr lang="en-US" sz="2000">
                <a:solidFill>
                  <a:schemeClr val="accent3"/>
                </a:solidFill>
                <a:latin typeface="+mj-lt"/>
              </a:defRPr>
            </a:lvl4pPr>
            <a:lvl5pPr>
              <a:spcAft>
                <a:spcPts val="1800"/>
              </a:spcAft>
              <a:defRPr lang="en-US" sz="2000">
                <a:solidFill>
                  <a:schemeClr val="accent3"/>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2024" y="1825625"/>
            <a:ext cx="5041776" cy="4351338"/>
          </a:xfrm>
          <a:prstGeom prst="rect">
            <a:avLst/>
          </a:prstGeom>
        </p:spPr>
        <p:txBody>
          <a:bodyPr vert="horz" lIns="0" tIns="45720" rIns="91440" bIns="45720" rtlCol="0">
            <a:normAutofit/>
          </a:bodyPr>
          <a:lstStyle>
            <a:lvl1pPr>
              <a:spcAft>
                <a:spcPts val="1800"/>
              </a:spcAft>
              <a:defRPr lang="en-US" sz="3200">
                <a:solidFill>
                  <a:schemeClr val="accent3"/>
                </a:solidFill>
                <a:latin typeface="+mj-lt"/>
              </a:defRPr>
            </a:lvl1pPr>
            <a:lvl2pPr>
              <a:spcAft>
                <a:spcPts val="1800"/>
              </a:spcAft>
              <a:defRPr lang="en-US" sz="2800">
                <a:solidFill>
                  <a:schemeClr val="accent3"/>
                </a:solidFill>
                <a:latin typeface="+mj-lt"/>
              </a:defRPr>
            </a:lvl2pPr>
            <a:lvl3pPr>
              <a:spcAft>
                <a:spcPts val="1800"/>
              </a:spcAft>
              <a:defRPr lang="en-US" sz="2400">
                <a:solidFill>
                  <a:schemeClr val="accent3"/>
                </a:solidFill>
                <a:latin typeface="+mj-lt"/>
              </a:defRPr>
            </a:lvl3pPr>
            <a:lvl4pPr>
              <a:spcAft>
                <a:spcPts val="1800"/>
              </a:spcAft>
              <a:defRPr lang="en-US" sz="2000">
                <a:solidFill>
                  <a:schemeClr val="accent3"/>
                </a:solidFill>
                <a:latin typeface="+mj-lt"/>
              </a:defRPr>
            </a:lvl4pPr>
            <a:lvl5pPr>
              <a:spcAft>
                <a:spcPts val="1800"/>
              </a:spcAft>
              <a:defRPr lang="en-US" sz="2000">
                <a:solidFill>
                  <a:schemeClr val="accent3"/>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095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 Dark">
    <p:bg>
      <p:bgPr>
        <a:solidFill>
          <a:schemeClr val="tx2"/>
        </a:solidFill>
        <a:effectLst/>
      </p:bgPr>
    </p:bg>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lIns="0">
            <a:normAutofit/>
          </a:bodyPr>
          <a:lstStyle>
            <a:lvl1pPr>
              <a:spcAft>
                <a:spcPts val="1200"/>
              </a:spcAft>
              <a:defRPr sz="4000">
                <a:solidFill>
                  <a:schemeClr val="bg1"/>
                </a:solidFill>
                <a:latin typeface="+mj-lt"/>
              </a:defRPr>
            </a:lvl1pPr>
            <a:lvl2pPr>
              <a:spcAft>
                <a:spcPts val="1200"/>
              </a:spcAft>
              <a:defRPr sz="3600">
                <a:solidFill>
                  <a:schemeClr val="bg1"/>
                </a:solidFill>
                <a:latin typeface="+mj-lt"/>
              </a:defRPr>
            </a:lvl2pPr>
            <a:lvl3pPr>
              <a:spcAft>
                <a:spcPts val="1200"/>
              </a:spcAft>
              <a:defRPr sz="3200">
                <a:solidFill>
                  <a:schemeClr val="bg1"/>
                </a:solidFill>
                <a:latin typeface="+mj-lt"/>
              </a:defRPr>
            </a:lvl3pPr>
            <a:lvl4pPr>
              <a:spcAft>
                <a:spcPts val="1200"/>
              </a:spcAft>
              <a:defRPr sz="2800">
                <a:solidFill>
                  <a:schemeClr val="bg1"/>
                </a:solidFill>
                <a:latin typeface="+mj-lt"/>
              </a:defRPr>
            </a:lvl4pPr>
            <a:lvl5pPr>
              <a:spcAft>
                <a:spcPts val="1200"/>
              </a:spcAft>
              <a:defRPr sz="28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tx2">
                    <a:lumMod val="75000"/>
                    <a:lumOff val="2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tx2">
                    <a:lumMod val="75000"/>
                    <a:lumOff val="2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tx2">
                    <a:lumMod val="75000"/>
                    <a:lumOff val="25000"/>
                  </a:schemeClr>
                </a:solidFill>
              </a:defRPr>
            </a:lvl1pPr>
          </a:lstStyle>
          <a:p>
            <a:fld id="{FC1CF07D-8B3F-4D32-B059-0039CEA46DB1}" type="slidenum">
              <a:rPr lang="en-US" smtClean="0"/>
              <a:pPr/>
              <a:t>‹N°›</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549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Dark">
    <p:bg>
      <p:bgPr>
        <a:solidFill>
          <a:schemeClr val="tx2"/>
        </a:solidFill>
        <a:effectLst/>
      </p:bgPr>
    </p:bg>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bg1"/>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tx2">
                    <a:lumMod val="75000"/>
                    <a:lumOff val="2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tx2">
                    <a:lumMod val="75000"/>
                    <a:lumOff val="2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tx2">
                    <a:lumMod val="75000"/>
                    <a:lumOff val="25000"/>
                  </a:schemeClr>
                </a:solidFill>
              </a:defRPr>
            </a:lvl1pPr>
          </a:lstStyle>
          <a:p>
            <a:fld id="{FC1CF07D-8B3F-4D32-B059-0039CEA46DB1}" type="slidenum">
              <a:rPr lang="en-US" smtClean="0"/>
              <a:pPr/>
              <a:t>‹N°›</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076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8" name="Title 1"/>
          <p:cNvSpPr>
            <a:spLocks noGrp="1"/>
          </p:cNvSpPr>
          <p:nvPr>
            <p:ph type="ctrTitle"/>
          </p:nvPr>
        </p:nvSpPr>
        <p:spPr>
          <a:xfrm>
            <a:off x="4757682" y="4074661"/>
            <a:ext cx="6964465" cy="1067644"/>
          </a:xfrm>
          <a:prstGeom prst="rect">
            <a:avLst/>
          </a:prstGeom>
        </p:spPr>
        <p:txBody>
          <a:bodyPr lIns="274320" rIns="0" anchor="b">
            <a:noAutofit/>
          </a:bodyPr>
          <a:lstStyle>
            <a:lvl1pPr algn="l">
              <a:defRPr sz="3200" b="1" cap="all" baseline="0">
                <a:solidFill>
                  <a:schemeClr val="accent2"/>
                </a:solidFill>
                <a:latin typeface="+mn-lt"/>
              </a:defRPr>
            </a:lvl1pPr>
          </a:lstStyle>
          <a:p>
            <a:r>
              <a:rPr lang="en-US"/>
              <a:t>Click to edit Master title style</a:t>
            </a:r>
          </a:p>
        </p:txBody>
      </p:sp>
      <p:sp>
        <p:nvSpPr>
          <p:cNvPr id="39" name="Subtitle 2"/>
          <p:cNvSpPr>
            <a:spLocks noGrp="1"/>
          </p:cNvSpPr>
          <p:nvPr>
            <p:ph type="subTitle" idx="1"/>
          </p:nvPr>
        </p:nvSpPr>
        <p:spPr>
          <a:xfrm>
            <a:off x="4757682" y="5172813"/>
            <a:ext cx="6964465" cy="407890"/>
          </a:xfrm>
          <a:prstGeom prst="rect">
            <a:avLst/>
          </a:prstGeom>
        </p:spPr>
        <p:txBody>
          <a:bodyPr lIns="274320" rIns="0"/>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1" name="Freeform: Shape 30"/>
          <p:cNvSpPr/>
          <p:nvPr userDrawn="1"/>
        </p:nvSpPr>
        <p:spPr>
          <a:xfrm rot="5400000">
            <a:off x="-487322" y="3075509"/>
            <a:ext cx="4269815" cy="3295170"/>
          </a:xfrm>
          <a:custGeom>
            <a:avLst/>
            <a:gdLst>
              <a:gd name="connsiteX0" fmla="*/ 0 w 4269815"/>
              <a:gd name="connsiteY0" fmla="*/ 3295170 h 3295170"/>
              <a:gd name="connsiteX1" fmla="*/ 2383562 w 4269815"/>
              <a:gd name="connsiteY1" fmla="*/ 0 h 3295170"/>
              <a:gd name="connsiteX2" fmla="*/ 4269815 w 4269815"/>
              <a:gd name="connsiteY2" fmla="*/ 2529419 h 3295170"/>
              <a:gd name="connsiteX3" fmla="*/ 4269815 w 4269815"/>
              <a:gd name="connsiteY3" fmla="*/ 3295170 h 3295170"/>
            </a:gdLst>
            <a:ahLst/>
            <a:cxnLst>
              <a:cxn ang="0">
                <a:pos x="connsiteX0" y="connsiteY0"/>
              </a:cxn>
              <a:cxn ang="0">
                <a:pos x="connsiteX1" y="connsiteY1"/>
              </a:cxn>
              <a:cxn ang="0">
                <a:pos x="connsiteX2" y="connsiteY2"/>
              </a:cxn>
              <a:cxn ang="0">
                <a:pos x="connsiteX3" y="connsiteY3"/>
              </a:cxn>
            </a:cxnLst>
            <a:rect l="l" t="t" r="r" b="b"/>
            <a:pathLst>
              <a:path w="4269815" h="3295170">
                <a:moveTo>
                  <a:pt x="0" y="3295170"/>
                </a:moveTo>
                <a:lnTo>
                  <a:pt x="2383562" y="0"/>
                </a:lnTo>
                <a:lnTo>
                  <a:pt x="4269815" y="2529419"/>
                </a:lnTo>
                <a:lnTo>
                  <a:pt x="4269815" y="329517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4"/>
          <p:cNvSpPr>
            <a:spLocks noGrp="1"/>
          </p:cNvSpPr>
          <p:nvPr>
            <p:ph type="pic" sz="quarter" idx="13"/>
          </p:nvPr>
        </p:nvSpPr>
        <p:spPr>
          <a:xfrm>
            <a:off x="0" y="0"/>
            <a:ext cx="9962166" cy="4723331"/>
          </a:xfrm>
          <a:custGeom>
            <a:avLst/>
            <a:gdLst>
              <a:gd name="connsiteX0" fmla="*/ 0 w 9962166"/>
              <a:gd name="connsiteY0" fmla="*/ 0 h 4723331"/>
              <a:gd name="connsiteX1" fmla="*/ 9962166 w 9962166"/>
              <a:gd name="connsiteY1" fmla="*/ 0 h 4723331"/>
              <a:gd name="connsiteX2" fmla="*/ 3628293 w 9962166"/>
              <a:gd name="connsiteY2" fmla="*/ 4723331 h 4723331"/>
              <a:gd name="connsiteX3" fmla="*/ 0 w 9962166"/>
              <a:gd name="connsiteY3" fmla="*/ 2098805 h 4723331"/>
            </a:gdLst>
            <a:ahLst/>
            <a:cxnLst>
              <a:cxn ang="0">
                <a:pos x="connsiteX0" y="connsiteY0"/>
              </a:cxn>
              <a:cxn ang="0">
                <a:pos x="connsiteX1" y="connsiteY1"/>
              </a:cxn>
              <a:cxn ang="0">
                <a:pos x="connsiteX2" y="connsiteY2"/>
              </a:cxn>
              <a:cxn ang="0">
                <a:pos x="connsiteX3" y="connsiteY3"/>
              </a:cxn>
            </a:cxnLst>
            <a:rect l="l" t="t" r="r" b="b"/>
            <a:pathLst>
              <a:path w="9962166" h="4723331">
                <a:moveTo>
                  <a:pt x="0" y="0"/>
                </a:moveTo>
                <a:lnTo>
                  <a:pt x="9962166" y="0"/>
                </a:lnTo>
                <a:lnTo>
                  <a:pt x="3628293" y="4723331"/>
                </a:lnTo>
                <a:lnTo>
                  <a:pt x="0" y="2098805"/>
                </a:lnTo>
                <a:close/>
              </a:path>
            </a:pathLst>
          </a:custGeom>
        </p:spPr>
        <p:txBody>
          <a:bodyPr wrap="square">
            <a:noAutofit/>
          </a:bodyPr>
          <a:lstStyle/>
          <a:p>
            <a:endParaRPr lang="en-US"/>
          </a:p>
        </p:txBody>
      </p:sp>
      <p:sp>
        <p:nvSpPr>
          <p:cNvPr id="35" name="Freeform: Shape 34"/>
          <p:cNvSpPr/>
          <p:nvPr userDrawn="1"/>
        </p:nvSpPr>
        <p:spPr>
          <a:xfrm rot="10800000" flipV="1">
            <a:off x="1423477" y="5213253"/>
            <a:ext cx="4479354" cy="1644747"/>
          </a:xfrm>
          <a:custGeom>
            <a:avLst/>
            <a:gdLst>
              <a:gd name="connsiteX0" fmla="*/ 2273790 w 4479354"/>
              <a:gd name="connsiteY0" fmla="*/ 0 h 1644747"/>
              <a:gd name="connsiteX1" fmla="*/ 0 w 4479354"/>
              <a:gd name="connsiteY1" fmla="*/ 1644747 h 1644747"/>
              <a:gd name="connsiteX2" fmla="*/ 4479354 w 4479354"/>
              <a:gd name="connsiteY2" fmla="*/ 1644747 h 1644747"/>
            </a:gdLst>
            <a:ahLst/>
            <a:cxnLst>
              <a:cxn ang="0">
                <a:pos x="connsiteX0" y="connsiteY0"/>
              </a:cxn>
              <a:cxn ang="0">
                <a:pos x="connsiteX1" y="connsiteY1"/>
              </a:cxn>
              <a:cxn ang="0">
                <a:pos x="connsiteX2" y="connsiteY2"/>
              </a:cxn>
            </a:cxnLst>
            <a:rect l="l" t="t" r="r" b="b"/>
            <a:pathLst>
              <a:path w="4479354" h="1644747">
                <a:moveTo>
                  <a:pt x="2273790" y="0"/>
                </a:moveTo>
                <a:lnTo>
                  <a:pt x="0" y="1644747"/>
                </a:lnTo>
                <a:lnTo>
                  <a:pt x="4479354" y="164474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ate Placeholder 3"/>
          <p:cNvSpPr>
            <a:spLocks noGrp="1"/>
          </p:cNvSpPr>
          <p:nvPr>
            <p:ph type="dt" sz="half" idx="11"/>
          </p:nvPr>
        </p:nvSpPr>
        <p:spPr>
          <a:xfrm>
            <a:off x="2825806" y="6356349"/>
            <a:ext cx="1931877" cy="365125"/>
          </a:xfrm>
          <a:prstGeom prst="rect">
            <a:avLst/>
          </a:prstGeom>
        </p:spPr>
        <p:txBody>
          <a:bodyPr lIns="0" rIns="0"/>
          <a:lstStyle>
            <a:lvl1pPr algn="ctr">
              <a:defRPr>
                <a:solidFill>
                  <a:schemeClr val="bg2">
                    <a:lumMod val="75000"/>
                  </a:schemeClr>
                </a:solidFill>
              </a:defRPr>
            </a:lvl1pPr>
          </a:lstStyle>
          <a:p>
            <a:r>
              <a:rPr lang="en-US"/>
              <a:t>Your Date Here</a:t>
            </a:r>
          </a:p>
        </p:txBody>
      </p:sp>
      <p:sp>
        <p:nvSpPr>
          <p:cNvPr id="41" name="Footer Placeholder 4"/>
          <p:cNvSpPr>
            <a:spLocks noGrp="1"/>
          </p:cNvSpPr>
          <p:nvPr>
            <p:ph type="ftr" sz="quarter" idx="12"/>
          </p:nvPr>
        </p:nvSpPr>
        <p:spPr>
          <a:xfrm>
            <a:off x="6074434" y="6356350"/>
            <a:ext cx="5647713" cy="365125"/>
          </a:xfrm>
          <a:prstGeom prst="rect">
            <a:avLst/>
          </a:prstGeom>
        </p:spPr>
        <p:txBody>
          <a:bodyPr/>
          <a:lstStyle>
            <a:lvl1pPr algn="l">
              <a:defRPr cap="none" baseline="0">
                <a:solidFill>
                  <a:schemeClr val="bg2">
                    <a:lumMod val="75000"/>
                  </a:schemeClr>
                </a:solidFill>
              </a:defRPr>
            </a:lvl1pPr>
          </a:lstStyle>
          <a:p>
            <a:r>
              <a:rPr lang="en-US"/>
              <a:t>Your Footer Here</a:t>
            </a:r>
          </a:p>
        </p:txBody>
      </p:sp>
    </p:spTree>
    <p:extLst>
      <p:ext uri="{BB962C8B-B14F-4D97-AF65-F5344CB8AC3E}">
        <p14:creationId xmlns:p14="http://schemas.microsoft.com/office/powerpoint/2010/main" val="4174063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 Dark">
    <p:bg>
      <p:bgPr>
        <a:solidFill>
          <a:schemeClr val="tx2"/>
        </a:solidFill>
        <a:effectLst/>
      </p:bgPr>
    </p:bg>
    <p:spTree>
      <p:nvGrpSpPr>
        <p:cNvPr id="1" name=""/>
        <p:cNvGrpSpPr/>
        <p:nvPr/>
      </p:nvGrpSpPr>
      <p:grpSpPr>
        <a:xfrm>
          <a:off x="0" y="0"/>
          <a:ext cx="0" cy="0"/>
          <a:chOff x="0" y="0"/>
          <a:chExt cx="0" cy="0"/>
        </a:xfrm>
      </p:grpSpPr>
      <p:sp>
        <p:nvSpPr>
          <p:cNvPr id="9" name="Freeform: Shape 8"/>
          <p:cNvSpPr/>
          <p:nvPr userDrawn="1"/>
        </p:nvSpPr>
        <p:spPr>
          <a:xfrm>
            <a:off x="0" y="1"/>
            <a:ext cx="9962166" cy="4723331"/>
          </a:xfrm>
          <a:custGeom>
            <a:avLst/>
            <a:gdLst>
              <a:gd name="connsiteX0" fmla="*/ 0 w 9962166"/>
              <a:gd name="connsiteY0" fmla="*/ 0 h 4723331"/>
              <a:gd name="connsiteX1" fmla="*/ 9962166 w 9962166"/>
              <a:gd name="connsiteY1" fmla="*/ 0 h 4723331"/>
              <a:gd name="connsiteX2" fmla="*/ 3628293 w 9962166"/>
              <a:gd name="connsiteY2" fmla="*/ 4723331 h 4723331"/>
              <a:gd name="connsiteX3" fmla="*/ 0 w 9962166"/>
              <a:gd name="connsiteY3" fmla="*/ 2098805 h 4723331"/>
            </a:gdLst>
            <a:ahLst/>
            <a:cxnLst>
              <a:cxn ang="0">
                <a:pos x="connsiteX0" y="connsiteY0"/>
              </a:cxn>
              <a:cxn ang="0">
                <a:pos x="connsiteX1" y="connsiteY1"/>
              </a:cxn>
              <a:cxn ang="0">
                <a:pos x="connsiteX2" y="connsiteY2"/>
              </a:cxn>
              <a:cxn ang="0">
                <a:pos x="connsiteX3" y="connsiteY3"/>
              </a:cxn>
            </a:cxnLst>
            <a:rect l="l" t="t" r="r" b="b"/>
            <a:pathLst>
              <a:path w="9962166" h="4723331">
                <a:moveTo>
                  <a:pt x="0" y="0"/>
                </a:moveTo>
                <a:lnTo>
                  <a:pt x="9962166" y="0"/>
                </a:lnTo>
                <a:lnTo>
                  <a:pt x="3628293" y="4723331"/>
                </a:lnTo>
                <a:lnTo>
                  <a:pt x="0" y="2098805"/>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p:cNvSpPr/>
          <p:nvPr userDrawn="1"/>
        </p:nvSpPr>
        <p:spPr>
          <a:xfrm rot="5400000">
            <a:off x="-487322" y="3075509"/>
            <a:ext cx="4269815" cy="3295170"/>
          </a:xfrm>
          <a:custGeom>
            <a:avLst/>
            <a:gdLst>
              <a:gd name="connsiteX0" fmla="*/ 0 w 4269815"/>
              <a:gd name="connsiteY0" fmla="*/ 3295170 h 3295170"/>
              <a:gd name="connsiteX1" fmla="*/ 2383562 w 4269815"/>
              <a:gd name="connsiteY1" fmla="*/ 0 h 3295170"/>
              <a:gd name="connsiteX2" fmla="*/ 4269815 w 4269815"/>
              <a:gd name="connsiteY2" fmla="*/ 2529419 h 3295170"/>
              <a:gd name="connsiteX3" fmla="*/ 4269815 w 4269815"/>
              <a:gd name="connsiteY3" fmla="*/ 3295170 h 3295170"/>
            </a:gdLst>
            <a:ahLst/>
            <a:cxnLst>
              <a:cxn ang="0">
                <a:pos x="connsiteX0" y="connsiteY0"/>
              </a:cxn>
              <a:cxn ang="0">
                <a:pos x="connsiteX1" y="connsiteY1"/>
              </a:cxn>
              <a:cxn ang="0">
                <a:pos x="connsiteX2" y="connsiteY2"/>
              </a:cxn>
              <a:cxn ang="0">
                <a:pos x="connsiteX3" y="connsiteY3"/>
              </a:cxn>
            </a:cxnLst>
            <a:rect l="l" t="t" r="r" b="b"/>
            <a:pathLst>
              <a:path w="4269815" h="3295170">
                <a:moveTo>
                  <a:pt x="0" y="3295170"/>
                </a:moveTo>
                <a:lnTo>
                  <a:pt x="2383562" y="0"/>
                </a:lnTo>
                <a:lnTo>
                  <a:pt x="4269815" y="2529419"/>
                </a:lnTo>
                <a:lnTo>
                  <a:pt x="4269815" y="3295170"/>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p:cNvSpPr/>
          <p:nvPr userDrawn="1"/>
        </p:nvSpPr>
        <p:spPr>
          <a:xfrm rot="10800000" flipV="1">
            <a:off x="1423477" y="5213253"/>
            <a:ext cx="4479354" cy="1644747"/>
          </a:xfrm>
          <a:custGeom>
            <a:avLst/>
            <a:gdLst>
              <a:gd name="connsiteX0" fmla="*/ 2273790 w 4479354"/>
              <a:gd name="connsiteY0" fmla="*/ 0 h 1644747"/>
              <a:gd name="connsiteX1" fmla="*/ 0 w 4479354"/>
              <a:gd name="connsiteY1" fmla="*/ 1644747 h 1644747"/>
              <a:gd name="connsiteX2" fmla="*/ 4479354 w 4479354"/>
              <a:gd name="connsiteY2" fmla="*/ 1644747 h 1644747"/>
            </a:gdLst>
            <a:ahLst/>
            <a:cxnLst>
              <a:cxn ang="0">
                <a:pos x="connsiteX0" y="connsiteY0"/>
              </a:cxn>
              <a:cxn ang="0">
                <a:pos x="connsiteX1" y="connsiteY1"/>
              </a:cxn>
              <a:cxn ang="0">
                <a:pos x="connsiteX2" y="connsiteY2"/>
              </a:cxn>
            </a:cxnLst>
            <a:rect l="l" t="t" r="r" b="b"/>
            <a:pathLst>
              <a:path w="4479354" h="1644747">
                <a:moveTo>
                  <a:pt x="2273790" y="0"/>
                </a:moveTo>
                <a:lnTo>
                  <a:pt x="0" y="1644747"/>
                </a:lnTo>
                <a:lnTo>
                  <a:pt x="4479354" y="1644747"/>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hasCustomPrompt="1"/>
          </p:nvPr>
        </p:nvSpPr>
        <p:spPr>
          <a:xfrm>
            <a:off x="838200" y="2036486"/>
            <a:ext cx="10515600" cy="3379551"/>
          </a:xfrm>
          <a:prstGeom prst="rect">
            <a:avLst/>
          </a:prstGeom>
        </p:spPr>
        <p:txBody>
          <a:bodyPr lIns="0" tIns="274320" rIns="0" bIns="0" anchor="ctr">
            <a:normAutofit/>
          </a:bodyPr>
          <a:lstStyle>
            <a:lvl1pPr marL="0" indent="0" algn="r">
              <a:spcBef>
                <a:spcPts val="1200"/>
              </a:spcBef>
              <a:buNone/>
              <a:defRPr sz="7200">
                <a:solidFill>
                  <a:schemeClr val="bg1"/>
                </a:solidFill>
                <a:latin typeface="+mn-lt"/>
                <a:ea typeface="Roboto" panose="02000000000000000000" pitchFamily="2" charset="0"/>
              </a:defRPr>
            </a:lvl1pPr>
            <a:lvl2pPr marL="457200" indent="0" algn="ctr">
              <a:spcBef>
                <a:spcPts val="1200"/>
              </a:spcBef>
              <a:buNone/>
              <a:defRPr sz="2800">
                <a:solidFill>
                  <a:schemeClr val="bg1"/>
                </a:solidFill>
                <a:latin typeface="Roboto" panose="02000000000000000000" pitchFamily="2" charset="0"/>
                <a:ea typeface="Roboto" panose="02000000000000000000" pitchFamily="2" charset="0"/>
              </a:defRPr>
            </a:lvl2pPr>
            <a:lvl3pPr marL="914400" indent="0" algn="ctr">
              <a:spcBef>
                <a:spcPts val="1200"/>
              </a:spcBef>
              <a:buNone/>
              <a:defRPr sz="2400">
                <a:solidFill>
                  <a:schemeClr val="bg1"/>
                </a:solidFill>
                <a:latin typeface="Roboto" panose="02000000000000000000" pitchFamily="2" charset="0"/>
                <a:ea typeface="Roboto" panose="02000000000000000000" pitchFamily="2" charset="0"/>
              </a:defRPr>
            </a:lvl3pPr>
            <a:lvl4pPr marL="1371600" indent="0" algn="ctr">
              <a:spcBef>
                <a:spcPts val="1200"/>
              </a:spcBef>
              <a:buNone/>
              <a:defRPr sz="2000">
                <a:solidFill>
                  <a:schemeClr val="bg1"/>
                </a:solidFill>
                <a:latin typeface="Roboto" panose="02000000000000000000" pitchFamily="2" charset="0"/>
                <a:ea typeface="Roboto" panose="02000000000000000000" pitchFamily="2" charset="0"/>
              </a:defRPr>
            </a:lvl4pPr>
            <a:lvl5pPr marL="1828800" indent="0" algn="ctr">
              <a:spcBef>
                <a:spcPts val="1200"/>
              </a:spcBef>
              <a:buNone/>
              <a:defRPr sz="2000">
                <a:solidFill>
                  <a:schemeClr val="bg1"/>
                </a:solidFill>
                <a:latin typeface="Roboto" panose="02000000000000000000" pitchFamily="2" charset="0"/>
                <a:ea typeface="Roboto" panose="02000000000000000000" pitchFamily="2" charset="0"/>
              </a:defRPr>
            </a:lvl5pPr>
          </a:lstStyle>
          <a:p>
            <a:pPr lvl="0"/>
            <a:r>
              <a:rPr lang="en-US"/>
              <a:t>Your Quote Goes Here</a:t>
            </a:r>
          </a:p>
        </p:txBody>
      </p:sp>
      <p:sp>
        <p:nvSpPr>
          <p:cNvPr id="7" name="Text Placeholder 8"/>
          <p:cNvSpPr>
            <a:spLocks noGrp="1"/>
          </p:cNvSpPr>
          <p:nvPr>
            <p:ph type="body" sz="quarter" idx="13" hasCustomPrompt="1"/>
          </p:nvPr>
        </p:nvSpPr>
        <p:spPr>
          <a:xfrm>
            <a:off x="838200" y="5416037"/>
            <a:ext cx="10515599" cy="504849"/>
          </a:xfrm>
          <a:prstGeom prst="rect">
            <a:avLst/>
          </a:prstGeom>
        </p:spPr>
        <p:txBody>
          <a:bodyPr anchor="b"/>
          <a:lstStyle>
            <a:lvl1pPr marL="0" indent="0" algn="r">
              <a:buNone/>
              <a:defRPr i="1">
                <a:solidFill>
                  <a:schemeClr val="tx1">
                    <a:lumMod val="50000"/>
                    <a:lumOff val="50000"/>
                  </a:schemeClr>
                </a:solidFill>
              </a:defRPr>
            </a:lvl1pPr>
          </a:lstStyle>
          <a:p>
            <a:pPr lvl="0"/>
            <a:r>
              <a:rPr lang="en-US"/>
              <a:t>Author</a:t>
            </a:r>
          </a:p>
        </p:txBody>
      </p:sp>
      <p:sp>
        <p:nvSpPr>
          <p:cNvPr id="14" name="Freeform: Shape 13"/>
          <p:cNvSpPr/>
          <p:nvPr userDrawn="1"/>
        </p:nvSpPr>
        <p:spPr>
          <a:xfrm>
            <a:off x="8820597" y="548680"/>
            <a:ext cx="2533203" cy="1745300"/>
          </a:xfrm>
          <a:custGeom>
            <a:avLst/>
            <a:gdLst>
              <a:gd name="connsiteX0" fmla="*/ 850180 w 1028774"/>
              <a:gd name="connsiteY0" fmla="*/ 0 h 708794"/>
              <a:gd name="connsiteX1" fmla="*/ 958081 w 1028774"/>
              <a:gd name="connsiteY1" fmla="*/ 89297 h 708794"/>
              <a:gd name="connsiteX2" fmla="*/ 820415 w 1028774"/>
              <a:gd name="connsiteY2" fmla="*/ 319981 h 708794"/>
              <a:gd name="connsiteX3" fmla="*/ 1028774 w 1028774"/>
              <a:gd name="connsiteY3" fmla="*/ 319981 h 708794"/>
              <a:gd name="connsiteX4" fmla="*/ 1028774 w 1028774"/>
              <a:gd name="connsiteY4" fmla="*/ 708794 h 708794"/>
              <a:gd name="connsiteX5" fmla="*/ 545083 w 1028774"/>
              <a:gd name="connsiteY5" fmla="*/ 708794 h 708794"/>
              <a:gd name="connsiteX6" fmla="*/ 545083 w 1028774"/>
              <a:gd name="connsiteY6" fmla="*/ 442764 h 708794"/>
              <a:gd name="connsiteX7" fmla="*/ 850180 w 1028774"/>
              <a:gd name="connsiteY7" fmla="*/ 0 h 708794"/>
              <a:gd name="connsiteX8" fmla="*/ 303731 w 1028774"/>
              <a:gd name="connsiteY8" fmla="*/ 0 h 708794"/>
              <a:gd name="connsiteX9" fmla="*/ 411137 w 1028774"/>
              <a:gd name="connsiteY9" fmla="*/ 89297 h 708794"/>
              <a:gd name="connsiteX10" fmla="*/ 275332 w 1028774"/>
              <a:gd name="connsiteY10" fmla="*/ 319981 h 708794"/>
              <a:gd name="connsiteX11" fmla="*/ 483691 w 1028774"/>
              <a:gd name="connsiteY11" fmla="*/ 319981 h 708794"/>
              <a:gd name="connsiteX12" fmla="*/ 483691 w 1028774"/>
              <a:gd name="connsiteY12" fmla="*/ 708794 h 708794"/>
              <a:gd name="connsiteX13" fmla="*/ 0 w 1028774"/>
              <a:gd name="connsiteY13" fmla="*/ 708794 h 708794"/>
              <a:gd name="connsiteX14" fmla="*/ 0 w 1028774"/>
              <a:gd name="connsiteY14" fmla="*/ 442764 h 708794"/>
              <a:gd name="connsiteX15" fmla="*/ 303731 w 1028774"/>
              <a:gd name="connsiteY15" fmla="*/ 0 h 70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8774" h="708794">
                <a:moveTo>
                  <a:pt x="850180" y="0"/>
                </a:moveTo>
                <a:lnTo>
                  <a:pt x="958081" y="89297"/>
                </a:lnTo>
                <a:cubicBezTo>
                  <a:pt x="873745" y="173633"/>
                  <a:pt x="827856" y="250527"/>
                  <a:pt x="820415" y="319981"/>
                </a:cubicBezTo>
                <a:lnTo>
                  <a:pt x="1028774" y="319981"/>
                </a:lnTo>
                <a:lnTo>
                  <a:pt x="1028774" y="708794"/>
                </a:lnTo>
                <a:lnTo>
                  <a:pt x="545083" y="708794"/>
                </a:lnTo>
                <a:lnTo>
                  <a:pt x="545083" y="442764"/>
                </a:lnTo>
                <a:cubicBezTo>
                  <a:pt x="545083" y="281533"/>
                  <a:pt x="646782" y="133945"/>
                  <a:pt x="850180" y="0"/>
                </a:cubicBezTo>
                <a:close/>
                <a:moveTo>
                  <a:pt x="303731" y="0"/>
                </a:moveTo>
                <a:lnTo>
                  <a:pt x="411137" y="89297"/>
                </a:lnTo>
                <a:cubicBezTo>
                  <a:pt x="327945" y="173633"/>
                  <a:pt x="282676" y="250527"/>
                  <a:pt x="275332" y="319981"/>
                </a:cubicBezTo>
                <a:lnTo>
                  <a:pt x="483691" y="319981"/>
                </a:lnTo>
                <a:lnTo>
                  <a:pt x="483691" y="708794"/>
                </a:lnTo>
                <a:lnTo>
                  <a:pt x="0" y="708794"/>
                </a:lnTo>
                <a:lnTo>
                  <a:pt x="0" y="442764"/>
                </a:lnTo>
                <a:cubicBezTo>
                  <a:pt x="0" y="281533"/>
                  <a:pt x="101244" y="133945"/>
                  <a:pt x="3037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838200" y="6268542"/>
            <a:ext cx="10515600" cy="0"/>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3"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tx2">
                    <a:lumMod val="75000"/>
                    <a:lumOff val="25000"/>
                  </a:schemeClr>
                </a:solidFill>
              </a:defRPr>
            </a:lvl1pPr>
          </a:lstStyle>
          <a:p>
            <a:r>
              <a:rPr lang="en-US"/>
              <a:t>Your Date Here</a:t>
            </a:r>
          </a:p>
        </p:txBody>
      </p:sp>
      <p:sp>
        <p:nvSpPr>
          <p:cNvPr id="1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tx2">
                    <a:lumMod val="75000"/>
                    <a:lumOff val="25000"/>
                  </a:schemeClr>
                </a:solidFill>
              </a:defRPr>
            </a:lvl1pPr>
          </a:lstStyle>
          <a:p>
            <a:r>
              <a:rPr lang="en-US"/>
              <a:t>Your Footer Here</a:t>
            </a:r>
          </a:p>
        </p:txBody>
      </p:sp>
      <p:sp>
        <p:nvSpPr>
          <p:cNvPr id="1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tx2">
                    <a:lumMod val="75000"/>
                    <a:lumOff val="25000"/>
                  </a:schemeClr>
                </a:solidFill>
              </a:defRPr>
            </a:lvl1pPr>
          </a:lstStyle>
          <a:p>
            <a:fld id="{FC1CF07D-8B3F-4D32-B059-0039CEA46DB1}" type="slidenum">
              <a:rPr lang="en-US" smtClean="0"/>
              <a:pPr/>
              <a:t>‹N°›</a:t>
            </a:fld>
            <a:endParaRPr lang="en-US"/>
          </a:p>
        </p:txBody>
      </p:sp>
      <p:cxnSp>
        <p:nvCxnSpPr>
          <p:cNvPr id="17" name="Straight Connector 16"/>
          <p:cNvCxnSpPr>
            <a:cxnSpLocks/>
          </p:cNvCxnSpPr>
          <p:nvPr userDrawn="1"/>
        </p:nvCxnSpPr>
        <p:spPr>
          <a:xfrm>
            <a:off x="10374766" y="6356350"/>
            <a:ext cx="0" cy="365125"/>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831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 Dark">
    <p:bg>
      <p:bgPr>
        <a:solidFill>
          <a:schemeClr val="tx2"/>
        </a:solidFill>
        <a:effectLst/>
      </p:bgPr>
    </p:bg>
    <p:spTree>
      <p:nvGrpSpPr>
        <p:cNvPr id="1" name=""/>
        <p:cNvGrpSpPr/>
        <p:nvPr/>
      </p:nvGrpSpPr>
      <p:grpSpPr>
        <a:xfrm>
          <a:off x="0" y="0"/>
          <a:ext cx="0" cy="0"/>
          <a:chOff x="0" y="0"/>
          <a:chExt cx="0" cy="0"/>
        </a:xfrm>
      </p:grpSpPr>
      <p:sp>
        <p:nvSpPr>
          <p:cNvPr id="12" name="Freeform: Shape 11"/>
          <p:cNvSpPr/>
          <p:nvPr userDrawn="1"/>
        </p:nvSpPr>
        <p:spPr>
          <a:xfrm>
            <a:off x="0" y="1"/>
            <a:ext cx="9962166" cy="4723331"/>
          </a:xfrm>
          <a:custGeom>
            <a:avLst/>
            <a:gdLst>
              <a:gd name="connsiteX0" fmla="*/ 0 w 9962166"/>
              <a:gd name="connsiteY0" fmla="*/ 0 h 4723331"/>
              <a:gd name="connsiteX1" fmla="*/ 9962166 w 9962166"/>
              <a:gd name="connsiteY1" fmla="*/ 0 h 4723331"/>
              <a:gd name="connsiteX2" fmla="*/ 3628293 w 9962166"/>
              <a:gd name="connsiteY2" fmla="*/ 4723331 h 4723331"/>
              <a:gd name="connsiteX3" fmla="*/ 0 w 9962166"/>
              <a:gd name="connsiteY3" fmla="*/ 2098805 h 4723331"/>
            </a:gdLst>
            <a:ahLst/>
            <a:cxnLst>
              <a:cxn ang="0">
                <a:pos x="connsiteX0" y="connsiteY0"/>
              </a:cxn>
              <a:cxn ang="0">
                <a:pos x="connsiteX1" y="connsiteY1"/>
              </a:cxn>
              <a:cxn ang="0">
                <a:pos x="connsiteX2" y="connsiteY2"/>
              </a:cxn>
              <a:cxn ang="0">
                <a:pos x="connsiteX3" y="connsiteY3"/>
              </a:cxn>
            </a:cxnLst>
            <a:rect l="l" t="t" r="r" b="b"/>
            <a:pathLst>
              <a:path w="9962166" h="4723331">
                <a:moveTo>
                  <a:pt x="0" y="0"/>
                </a:moveTo>
                <a:lnTo>
                  <a:pt x="9962166" y="0"/>
                </a:lnTo>
                <a:lnTo>
                  <a:pt x="3628293" y="4723331"/>
                </a:lnTo>
                <a:lnTo>
                  <a:pt x="0" y="2098805"/>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p:cNvSpPr/>
          <p:nvPr userDrawn="1"/>
        </p:nvSpPr>
        <p:spPr>
          <a:xfrm rot="5400000">
            <a:off x="-487322" y="3075509"/>
            <a:ext cx="4269815" cy="3295170"/>
          </a:xfrm>
          <a:custGeom>
            <a:avLst/>
            <a:gdLst>
              <a:gd name="connsiteX0" fmla="*/ 0 w 4269815"/>
              <a:gd name="connsiteY0" fmla="*/ 3295170 h 3295170"/>
              <a:gd name="connsiteX1" fmla="*/ 2383562 w 4269815"/>
              <a:gd name="connsiteY1" fmla="*/ 0 h 3295170"/>
              <a:gd name="connsiteX2" fmla="*/ 4269815 w 4269815"/>
              <a:gd name="connsiteY2" fmla="*/ 2529419 h 3295170"/>
              <a:gd name="connsiteX3" fmla="*/ 4269815 w 4269815"/>
              <a:gd name="connsiteY3" fmla="*/ 3295170 h 3295170"/>
            </a:gdLst>
            <a:ahLst/>
            <a:cxnLst>
              <a:cxn ang="0">
                <a:pos x="connsiteX0" y="connsiteY0"/>
              </a:cxn>
              <a:cxn ang="0">
                <a:pos x="connsiteX1" y="connsiteY1"/>
              </a:cxn>
              <a:cxn ang="0">
                <a:pos x="connsiteX2" y="connsiteY2"/>
              </a:cxn>
              <a:cxn ang="0">
                <a:pos x="connsiteX3" y="connsiteY3"/>
              </a:cxn>
            </a:cxnLst>
            <a:rect l="l" t="t" r="r" b="b"/>
            <a:pathLst>
              <a:path w="4269815" h="3295170">
                <a:moveTo>
                  <a:pt x="0" y="3295170"/>
                </a:moveTo>
                <a:lnTo>
                  <a:pt x="2383562" y="0"/>
                </a:lnTo>
                <a:lnTo>
                  <a:pt x="4269815" y="2529419"/>
                </a:lnTo>
                <a:lnTo>
                  <a:pt x="4269815" y="3295170"/>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p:nvPr userDrawn="1"/>
        </p:nvSpPr>
        <p:spPr>
          <a:xfrm rot="10800000" flipV="1">
            <a:off x="1423477" y="5213253"/>
            <a:ext cx="4479354" cy="1644747"/>
          </a:xfrm>
          <a:custGeom>
            <a:avLst/>
            <a:gdLst>
              <a:gd name="connsiteX0" fmla="*/ 2273790 w 4479354"/>
              <a:gd name="connsiteY0" fmla="*/ 0 h 1644747"/>
              <a:gd name="connsiteX1" fmla="*/ 0 w 4479354"/>
              <a:gd name="connsiteY1" fmla="*/ 1644747 h 1644747"/>
              <a:gd name="connsiteX2" fmla="*/ 4479354 w 4479354"/>
              <a:gd name="connsiteY2" fmla="*/ 1644747 h 1644747"/>
            </a:gdLst>
            <a:ahLst/>
            <a:cxnLst>
              <a:cxn ang="0">
                <a:pos x="connsiteX0" y="connsiteY0"/>
              </a:cxn>
              <a:cxn ang="0">
                <a:pos x="connsiteX1" y="connsiteY1"/>
              </a:cxn>
              <a:cxn ang="0">
                <a:pos x="connsiteX2" y="connsiteY2"/>
              </a:cxn>
            </a:cxnLst>
            <a:rect l="l" t="t" r="r" b="b"/>
            <a:pathLst>
              <a:path w="4479354" h="1644747">
                <a:moveTo>
                  <a:pt x="2273790" y="0"/>
                </a:moveTo>
                <a:lnTo>
                  <a:pt x="0" y="1644747"/>
                </a:lnTo>
                <a:lnTo>
                  <a:pt x="4479354" y="1644747"/>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hasCustomPrompt="1"/>
          </p:nvPr>
        </p:nvSpPr>
        <p:spPr>
          <a:xfrm>
            <a:off x="2511525" y="2580"/>
            <a:ext cx="7168950" cy="5244513"/>
          </a:xfrm>
          <a:prstGeom prst="rect">
            <a:avLst/>
          </a:prstGeom>
          <a:noFill/>
        </p:spPr>
        <p:txBody>
          <a:bodyPr vert="horz" wrap="none" lIns="91440" tIns="45720" rIns="91440" bIns="45720" rtlCol="0" anchor="ctr">
            <a:spAutoFit/>
          </a:bodyPr>
          <a:lstStyle>
            <a:lvl1pPr>
              <a:defRPr lang="en-US" sz="37200" b="1">
                <a:solidFill>
                  <a:schemeClr val="bg1"/>
                </a:solidFill>
                <a:latin typeface="+mn-lt"/>
                <a:ea typeface="+mn-ea"/>
                <a:cs typeface="+mn-cs"/>
              </a:defRPr>
            </a:lvl1pPr>
          </a:lstStyle>
          <a:p>
            <a:pPr marL="0" lvl="0" algn="ctr" defTabSz="914354"/>
            <a:r>
              <a:rPr lang="en-US"/>
              <a:t>BIG</a:t>
            </a:r>
          </a:p>
        </p:txBody>
      </p:sp>
      <p:sp>
        <p:nvSpPr>
          <p:cNvPr id="10" name="Text Placeholder 2"/>
          <p:cNvSpPr>
            <a:spLocks noGrp="1"/>
          </p:cNvSpPr>
          <p:nvPr>
            <p:ph type="body" idx="1"/>
          </p:nvPr>
        </p:nvSpPr>
        <p:spPr>
          <a:xfrm>
            <a:off x="2809875" y="5565922"/>
            <a:ext cx="6572251" cy="790428"/>
          </a:xfrm>
          <a:prstGeom prst="rect">
            <a:avLst/>
          </a:prstGeom>
        </p:spPr>
        <p:txBody>
          <a:bodyPr/>
          <a:lstStyle>
            <a:lvl1pPr marL="0" indent="0" algn="ctr">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 Placeholder 4"/>
          <p:cNvSpPr>
            <a:spLocks noGrp="1"/>
          </p:cNvSpPr>
          <p:nvPr>
            <p:ph type="body" sz="quarter" idx="13" hasCustomPrompt="1"/>
          </p:nvPr>
        </p:nvSpPr>
        <p:spPr>
          <a:xfrm>
            <a:off x="4032250" y="4381100"/>
            <a:ext cx="4127500" cy="977900"/>
          </a:xfrm>
          <a:prstGeom prst="rect">
            <a:avLst/>
          </a:prstGeom>
        </p:spPr>
        <p:txBody>
          <a:bodyPr>
            <a:noAutofit/>
          </a:bodyPr>
          <a:lstStyle>
            <a:lvl1pPr marL="0" indent="0" algn="ctr">
              <a:buNone/>
              <a:defRPr sz="5400" b="1">
                <a:solidFill>
                  <a:schemeClr val="accent1"/>
                </a:solidFill>
              </a:defRPr>
            </a:lvl1pPr>
            <a:lvl2pPr marL="457200" indent="0" algn="ctr">
              <a:buNone/>
              <a:defRPr sz="4800" b="1">
                <a:solidFill>
                  <a:schemeClr val="accent3"/>
                </a:solidFill>
              </a:defRPr>
            </a:lvl2pPr>
            <a:lvl3pPr marL="914400" indent="0" algn="ctr">
              <a:buNone/>
              <a:defRPr sz="4400" b="1">
                <a:solidFill>
                  <a:schemeClr val="accent3"/>
                </a:solidFill>
              </a:defRPr>
            </a:lvl3pPr>
            <a:lvl4pPr marL="1371600" indent="0" algn="ctr">
              <a:buNone/>
              <a:defRPr sz="4000" b="1">
                <a:solidFill>
                  <a:schemeClr val="accent3"/>
                </a:solidFill>
              </a:defRPr>
            </a:lvl4pPr>
            <a:lvl5pPr marL="1828800" indent="0" algn="ctr">
              <a:buNone/>
              <a:defRPr sz="4000" b="1">
                <a:solidFill>
                  <a:schemeClr val="accent3"/>
                </a:solidFill>
              </a:defRPr>
            </a:lvl5pPr>
          </a:lstStyle>
          <a:p>
            <a:pPr lvl="0"/>
            <a:r>
              <a:rPr lang="en-US"/>
              <a:t>…is beautiful</a:t>
            </a:r>
          </a:p>
        </p:txBody>
      </p:sp>
      <p:cxnSp>
        <p:nvCxnSpPr>
          <p:cNvPr id="16" name="Straight Connector 15"/>
          <p:cNvCxnSpPr/>
          <p:nvPr userDrawn="1"/>
        </p:nvCxnSpPr>
        <p:spPr>
          <a:xfrm>
            <a:off x="838200" y="6268542"/>
            <a:ext cx="10515600" cy="0"/>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7"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tx2">
                    <a:lumMod val="75000"/>
                    <a:lumOff val="25000"/>
                  </a:schemeClr>
                </a:solidFill>
              </a:defRPr>
            </a:lvl1pPr>
          </a:lstStyle>
          <a:p>
            <a:r>
              <a:rPr lang="en-US"/>
              <a:t>Your Date Here</a:t>
            </a:r>
          </a:p>
        </p:txBody>
      </p:sp>
      <p:sp>
        <p:nvSpPr>
          <p:cNvPr id="22"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tx2">
                    <a:lumMod val="75000"/>
                    <a:lumOff val="25000"/>
                  </a:schemeClr>
                </a:solidFill>
              </a:defRPr>
            </a:lvl1pPr>
          </a:lstStyle>
          <a:p>
            <a:r>
              <a:rPr lang="en-US"/>
              <a:t>Your Footer Here</a:t>
            </a:r>
          </a:p>
        </p:txBody>
      </p:sp>
      <p:sp>
        <p:nvSpPr>
          <p:cNvPr id="23"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tx2">
                    <a:lumMod val="75000"/>
                    <a:lumOff val="25000"/>
                  </a:schemeClr>
                </a:solidFill>
              </a:defRPr>
            </a:lvl1pPr>
          </a:lstStyle>
          <a:p>
            <a:fld id="{FC1CF07D-8B3F-4D32-B059-0039CEA46DB1}" type="slidenum">
              <a:rPr lang="en-US" smtClean="0"/>
              <a:pPr/>
              <a:t>‹N°›</a:t>
            </a:fld>
            <a:endParaRPr lang="en-US"/>
          </a:p>
        </p:txBody>
      </p:sp>
      <p:cxnSp>
        <p:nvCxnSpPr>
          <p:cNvPr id="24" name="Straight Connector 23"/>
          <p:cNvCxnSpPr>
            <a:cxnSpLocks/>
          </p:cNvCxnSpPr>
          <p:nvPr userDrawn="1"/>
        </p:nvCxnSpPr>
        <p:spPr>
          <a:xfrm>
            <a:off x="10374766" y="6356350"/>
            <a:ext cx="0" cy="365125"/>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364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24" name="Picture Placeholder 23"/>
          <p:cNvSpPr>
            <a:spLocks noGrp="1"/>
          </p:cNvSpPr>
          <p:nvPr>
            <p:ph type="pic" sz="quarter" idx="13"/>
          </p:nvPr>
        </p:nvSpPr>
        <p:spPr>
          <a:xfrm>
            <a:off x="1" y="-1"/>
            <a:ext cx="12191999" cy="6858003"/>
          </a:xfrm>
          <a:custGeom>
            <a:avLst/>
            <a:gdLst>
              <a:gd name="connsiteX0" fmla="*/ 3629041 w 12191999"/>
              <a:gd name="connsiteY0" fmla="*/ 5213254 h 6858003"/>
              <a:gd name="connsiteX1" fmla="*/ 5902830 w 12191999"/>
              <a:gd name="connsiteY1" fmla="*/ 6858001 h 6858003"/>
              <a:gd name="connsiteX2" fmla="*/ 1423476 w 12191999"/>
              <a:gd name="connsiteY2" fmla="*/ 6858001 h 6858003"/>
              <a:gd name="connsiteX3" fmla="*/ 0 w 12191999"/>
              <a:gd name="connsiteY3" fmla="*/ 2588188 h 6858003"/>
              <a:gd name="connsiteX4" fmla="*/ 3295170 w 12191999"/>
              <a:gd name="connsiteY4" fmla="*/ 4971750 h 6858003"/>
              <a:gd name="connsiteX5" fmla="*/ 765751 w 12191999"/>
              <a:gd name="connsiteY5" fmla="*/ 6858003 h 6858003"/>
              <a:gd name="connsiteX6" fmla="*/ 0 w 12191999"/>
              <a:gd name="connsiteY6" fmla="*/ 6858003 h 6858003"/>
              <a:gd name="connsiteX7" fmla="*/ 0 w 12191999"/>
              <a:gd name="connsiteY7" fmla="*/ 1 h 6858003"/>
              <a:gd name="connsiteX8" fmla="*/ 9962165 w 12191999"/>
              <a:gd name="connsiteY8" fmla="*/ 1 h 6858003"/>
              <a:gd name="connsiteX9" fmla="*/ 3628293 w 12191999"/>
              <a:gd name="connsiteY9" fmla="*/ 4723332 h 6858003"/>
              <a:gd name="connsiteX10" fmla="*/ 0 w 12191999"/>
              <a:gd name="connsiteY10" fmla="*/ 2098807 h 6858003"/>
              <a:gd name="connsiteX11" fmla="*/ 10628317 w 12191999"/>
              <a:gd name="connsiteY11" fmla="*/ 0 h 6858003"/>
              <a:gd name="connsiteX12" fmla="*/ 12191999 w 12191999"/>
              <a:gd name="connsiteY12" fmla="*/ 0 h 6858003"/>
              <a:gd name="connsiteX13" fmla="*/ 12191999 w 12191999"/>
              <a:gd name="connsiteY13" fmla="*/ 6858002 h 6858003"/>
              <a:gd name="connsiteX14" fmla="*/ 6601008 w 12191999"/>
              <a:gd name="connsiteY14" fmla="*/ 6858002 h 6858003"/>
              <a:gd name="connsiteX15" fmla="*/ 3959920 w 12191999"/>
              <a:gd name="connsiteY15" fmla="*/ 4953147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6858003">
                <a:moveTo>
                  <a:pt x="3629041" y="5213254"/>
                </a:moveTo>
                <a:lnTo>
                  <a:pt x="5902830" y="6858001"/>
                </a:lnTo>
                <a:lnTo>
                  <a:pt x="1423476" y="6858001"/>
                </a:lnTo>
                <a:close/>
                <a:moveTo>
                  <a:pt x="0" y="2588188"/>
                </a:moveTo>
                <a:lnTo>
                  <a:pt x="3295170" y="4971750"/>
                </a:lnTo>
                <a:lnTo>
                  <a:pt x="765751" y="6858003"/>
                </a:lnTo>
                <a:lnTo>
                  <a:pt x="0" y="6858003"/>
                </a:lnTo>
                <a:close/>
                <a:moveTo>
                  <a:pt x="0" y="1"/>
                </a:moveTo>
                <a:lnTo>
                  <a:pt x="9962165" y="1"/>
                </a:lnTo>
                <a:lnTo>
                  <a:pt x="3628293" y="4723332"/>
                </a:lnTo>
                <a:lnTo>
                  <a:pt x="0" y="2098807"/>
                </a:lnTo>
                <a:close/>
                <a:moveTo>
                  <a:pt x="10628317" y="0"/>
                </a:moveTo>
                <a:lnTo>
                  <a:pt x="12191999" y="0"/>
                </a:lnTo>
                <a:lnTo>
                  <a:pt x="12191999" y="6858002"/>
                </a:lnTo>
                <a:lnTo>
                  <a:pt x="6601008" y="6858002"/>
                </a:lnTo>
                <a:lnTo>
                  <a:pt x="3959920" y="4953147"/>
                </a:lnTo>
                <a:close/>
              </a:path>
            </a:pathLst>
          </a:custGeom>
        </p:spPr>
        <p:txBody>
          <a:bodyPr wrap="square">
            <a:noAutofit/>
          </a:bodyPr>
          <a:lstStyle/>
          <a:p>
            <a:endParaRPr lang="en-US"/>
          </a:p>
        </p:txBody>
      </p:sp>
      <p:sp>
        <p:nvSpPr>
          <p:cNvPr id="25" name="Title 1"/>
          <p:cNvSpPr>
            <a:spLocks noGrp="1"/>
          </p:cNvSpPr>
          <p:nvPr>
            <p:ph type="ctrTitle"/>
          </p:nvPr>
        </p:nvSpPr>
        <p:spPr>
          <a:xfrm>
            <a:off x="5879976" y="4851128"/>
            <a:ext cx="5842171" cy="1067644"/>
          </a:xfrm>
          <a:prstGeom prst="rect">
            <a:avLst/>
          </a:prstGeom>
        </p:spPr>
        <p:txBody>
          <a:bodyPr lIns="274320" rIns="0" anchor="b">
            <a:noAutofit/>
          </a:bodyPr>
          <a:lstStyle>
            <a:lvl1pPr algn="l">
              <a:defRPr sz="5400" b="1" cap="all" baseline="0">
                <a:solidFill>
                  <a:schemeClr val="accent2"/>
                </a:solidFill>
                <a:latin typeface="+mn-lt"/>
              </a:defRPr>
            </a:lvl1pPr>
          </a:lstStyle>
          <a:p>
            <a:r>
              <a:rPr lang="en-US"/>
              <a:t>Click to edit Master title style</a:t>
            </a:r>
          </a:p>
        </p:txBody>
      </p:sp>
      <p:sp>
        <p:nvSpPr>
          <p:cNvPr id="26" name="Subtitle 2"/>
          <p:cNvSpPr>
            <a:spLocks noGrp="1"/>
          </p:cNvSpPr>
          <p:nvPr>
            <p:ph type="subTitle" idx="1"/>
          </p:nvPr>
        </p:nvSpPr>
        <p:spPr>
          <a:xfrm>
            <a:off x="5879976" y="5949280"/>
            <a:ext cx="5842171" cy="480131"/>
          </a:xfrm>
          <a:prstGeom prst="rect">
            <a:avLst/>
          </a:prstGeom>
        </p:spPr>
        <p:txBody>
          <a:bodyPr wrap="square" lIns="274320" rIns="0">
            <a:spAutoFit/>
          </a:bodyPr>
          <a:lstStyle>
            <a:lvl1pPr marL="0" indent="0" algn="l">
              <a:buNone/>
              <a:defRPr sz="2800">
                <a:solidFill>
                  <a:schemeClr val="tx2">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2914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and Title">
    <p:spTree>
      <p:nvGrpSpPr>
        <p:cNvPr id="1" name=""/>
        <p:cNvGrpSpPr/>
        <p:nvPr/>
      </p:nvGrpSpPr>
      <p:grpSpPr>
        <a:xfrm>
          <a:off x="0" y="0"/>
          <a:ext cx="0" cy="0"/>
          <a:chOff x="0" y="0"/>
          <a:chExt cx="0" cy="0"/>
        </a:xfrm>
      </p:grpSpPr>
      <p:sp>
        <p:nvSpPr>
          <p:cNvPr id="37" name="Freeform: Shape 36"/>
          <p:cNvSpPr/>
          <p:nvPr userDrawn="1"/>
        </p:nvSpPr>
        <p:spPr>
          <a:xfrm>
            <a:off x="0" y="4293096"/>
            <a:ext cx="12192000" cy="2564904"/>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3"/>
          </p:nvPr>
        </p:nvSpPr>
        <p:spPr>
          <a:xfrm>
            <a:off x="0" y="0"/>
            <a:ext cx="12192000" cy="5029201"/>
          </a:xfrm>
          <a:custGeom>
            <a:avLst/>
            <a:gdLst>
              <a:gd name="connsiteX0" fmla="*/ 0 w 12192000"/>
              <a:gd name="connsiteY0" fmla="*/ 0 h 5029201"/>
              <a:gd name="connsiteX1" fmla="*/ 12192000 w 12192000"/>
              <a:gd name="connsiteY1" fmla="*/ 0 h 5029201"/>
              <a:gd name="connsiteX2" fmla="*/ 12192000 w 12192000"/>
              <a:gd name="connsiteY2" fmla="*/ 2514601 h 5029201"/>
              <a:gd name="connsiteX3" fmla="*/ 12192000 w 12192000"/>
              <a:gd name="connsiteY3" fmla="*/ 5029201 h 5029201"/>
              <a:gd name="connsiteX4" fmla="*/ 6614601 w 12192000"/>
              <a:gd name="connsiteY4" fmla="*/ 5029201 h 5029201"/>
              <a:gd name="connsiteX5" fmla="*/ 6096000 w 12192000"/>
              <a:gd name="connsiteY5" fmla="*/ 4524815 h 5029201"/>
              <a:gd name="connsiteX6" fmla="*/ 5577400 w 12192000"/>
              <a:gd name="connsiteY6" fmla="*/ 5029201 h 5029201"/>
              <a:gd name="connsiteX7" fmla="*/ 0 w 12192000"/>
              <a:gd name="connsiteY7" fmla="*/ 5029201 h 502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029201">
                <a:moveTo>
                  <a:pt x="0" y="0"/>
                </a:moveTo>
                <a:lnTo>
                  <a:pt x="12192000" y="0"/>
                </a:lnTo>
                <a:lnTo>
                  <a:pt x="12192000" y="2514601"/>
                </a:lnTo>
                <a:lnTo>
                  <a:pt x="12192000" y="5029201"/>
                </a:lnTo>
                <a:lnTo>
                  <a:pt x="6614601" y="5029201"/>
                </a:lnTo>
                <a:lnTo>
                  <a:pt x="6096000" y="4524815"/>
                </a:lnTo>
                <a:lnTo>
                  <a:pt x="5577400" y="5029201"/>
                </a:lnTo>
                <a:lnTo>
                  <a:pt x="0" y="5029201"/>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407368" y="5207650"/>
            <a:ext cx="11377264" cy="1533717"/>
          </a:xfrm>
          <a:prstGeom prst="rect">
            <a:avLst/>
          </a:prstGeom>
        </p:spPr>
        <p:txBody>
          <a:bodyPr lIns="274320" rIns="274320" anchor="ctr">
            <a:noAutofit/>
          </a:bodyPr>
          <a:lstStyle>
            <a:lvl1pPr algn="ctr">
              <a:defRPr sz="4800" b="1" cap="all" baseline="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584991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578135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sp>
        <p:nvSpPr>
          <p:cNvPr id="38" name="Title 1"/>
          <p:cNvSpPr>
            <a:spLocks noGrp="1"/>
          </p:cNvSpPr>
          <p:nvPr>
            <p:ph type="ctrTitle"/>
          </p:nvPr>
        </p:nvSpPr>
        <p:spPr>
          <a:xfrm>
            <a:off x="3287688" y="4074661"/>
            <a:ext cx="8434459" cy="1067644"/>
          </a:xfrm>
          <a:prstGeom prst="rect">
            <a:avLst/>
          </a:prstGeom>
        </p:spPr>
        <p:txBody>
          <a:bodyPr lIns="274320" rIns="0" anchor="b">
            <a:noAutofit/>
          </a:bodyPr>
          <a:lstStyle>
            <a:lvl1pPr algn="l">
              <a:defRPr sz="4400" b="1" cap="all" baseline="0">
                <a:solidFill>
                  <a:schemeClr val="accent2"/>
                </a:solidFill>
                <a:latin typeface="+mn-lt"/>
              </a:defRPr>
            </a:lvl1pPr>
          </a:lstStyle>
          <a:p>
            <a:r>
              <a:rPr lang="en-US"/>
              <a:t>Click to edit Master title style</a:t>
            </a:r>
          </a:p>
        </p:txBody>
      </p:sp>
      <p:sp>
        <p:nvSpPr>
          <p:cNvPr id="39" name="Subtitle 2"/>
          <p:cNvSpPr>
            <a:spLocks noGrp="1"/>
          </p:cNvSpPr>
          <p:nvPr>
            <p:ph type="subTitle" idx="1"/>
          </p:nvPr>
        </p:nvSpPr>
        <p:spPr>
          <a:xfrm>
            <a:off x="3287688" y="5172813"/>
            <a:ext cx="8434459" cy="480131"/>
          </a:xfrm>
          <a:prstGeom prst="rect">
            <a:avLst/>
          </a:prstGeom>
        </p:spPr>
        <p:txBody>
          <a:bodyPr wrap="square" lIns="274320" rIns="0">
            <a:sp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reeform: Shape 11"/>
          <p:cNvSpPr/>
          <p:nvPr userDrawn="1"/>
        </p:nvSpPr>
        <p:spPr>
          <a:xfrm rot="5400000">
            <a:off x="-267349" y="4414555"/>
            <a:ext cx="1674590" cy="1139894"/>
          </a:xfrm>
          <a:custGeom>
            <a:avLst/>
            <a:gdLst>
              <a:gd name="connsiteX0" fmla="*/ 0 w 1674590"/>
              <a:gd name="connsiteY0" fmla="*/ 1139893 h 1139894"/>
              <a:gd name="connsiteX1" fmla="*/ 824542 w 1674590"/>
              <a:gd name="connsiteY1" fmla="*/ 0 h 1139894"/>
              <a:gd name="connsiteX2" fmla="*/ 1674590 w 1674590"/>
              <a:gd name="connsiteY2" fmla="*/ 1139894 h 1139894"/>
            </a:gdLst>
            <a:ahLst/>
            <a:cxnLst>
              <a:cxn ang="0">
                <a:pos x="connsiteX0" y="connsiteY0"/>
              </a:cxn>
              <a:cxn ang="0">
                <a:pos x="connsiteX1" y="connsiteY1"/>
              </a:cxn>
              <a:cxn ang="0">
                <a:pos x="connsiteX2" y="connsiteY2"/>
              </a:cxn>
            </a:cxnLst>
            <a:rect l="l" t="t" r="r" b="b"/>
            <a:pathLst>
              <a:path w="1674590" h="1139894">
                <a:moveTo>
                  <a:pt x="0" y="1139893"/>
                </a:moveTo>
                <a:lnTo>
                  <a:pt x="824542" y="0"/>
                </a:lnTo>
                <a:lnTo>
                  <a:pt x="1674590" y="11398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3"/>
          </p:nvPr>
        </p:nvSpPr>
        <p:spPr>
          <a:xfrm>
            <a:off x="1" y="0"/>
            <a:ext cx="7806889" cy="4723331"/>
          </a:xfrm>
          <a:custGeom>
            <a:avLst/>
            <a:gdLst>
              <a:gd name="connsiteX0" fmla="*/ 0 w 7806889"/>
              <a:gd name="connsiteY0" fmla="*/ 0 h 4723331"/>
              <a:gd name="connsiteX1" fmla="*/ 7806889 w 7806889"/>
              <a:gd name="connsiteY1" fmla="*/ 0 h 4723331"/>
              <a:gd name="connsiteX2" fmla="*/ 1473016 w 7806889"/>
              <a:gd name="connsiteY2" fmla="*/ 4723331 h 4723331"/>
              <a:gd name="connsiteX3" fmla="*/ 0 w 7806889"/>
              <a:gd name="connsiteY3" fmla="*/ 3657825 h 4723331"/>
            </a:gdLst>
            <a:ahLst/>
            <a:cxnLst>
              <a:cxn ang="0">
                <a:pos x="connsiteX0" y="connsiteY0"/>
              </a:cxn>
              <a:cxn ang="0">
                <a:pos x="connsiteX1" y="connsiteY1"/>
              </a:cxn>
              <a:cxn ang="0">
                <a:pos x="connsiteX2" y="connsiteY2"/>
              </a:cxn>
              <a:cxn ang="0">
                <a:pos x="connsiteX3" y="connsiteY3"/>
              </a:cxn>
            </a:cxnLst>
            <a:rect l="l" t="t" r="r" b="b"/>
            <a:pathLst>
              <a:path w="7806889" h="4723331">
                <a:moveTo>
                  <a:pt x="0" y="0"/>
                </a:moveTo>
                <a:lnTo>
                  <a:pt x="7806889" y="0"/>
                </a:lnTo>
                <a:lnTo>
                  <a:pt x="1473016" y="4723331"/>
                </a:lnTo>
                <a:lnTo>
                  <a:pt x="0" y="3657825"/>
                </a:lnTo>
                <a:close/>
              </a:path>
            </a:pathLst>
          </a:custGeom>
        </p:spPr>
        <p:txBody>
          <a:bodyPr wrap="square">
            <a:noAutofit/>
          </a:bodyPr>
          <a:lstStyle/>
          <a:p>
            <a:endParaRPr lang="en-US"/>
          </a:p>
        </p:txBody>
      </p:sp>
      <p:sp>
        <p:nvSpPr>
          <p:cNvPr id="14" name="Freeform: Shape 13"/>
          <p:cNvSpPr/>
          <p:nvPr userDrawn="1"/>
        </p:nvSpPr>
        <p:spPr>
          <a:xfrm rot="10800000" flipV="1">
            <a:off x="0" y="5213253"/>
            <a:ext cx="3747554" cy="1644747"/>
          </a:xfrm>
          <a:custGeom>
            <a:avLst/>
            <a:gdLst>
              <a:gd name="connsiteX0" fmla="*/ 2273790 w 3747554"/>
              <a:gd name="connsiteY0" fmla="*/ 0 h 1644747"/>
              <a:gd name="connsiteX1" fmla="*/ 0 w 3747554"/>
              <a:gd name="connsiteY1" fmla="*/ 1644747 h 1644747"/>
              <a:gd name="connsiteX2" fmla="*/ 3747554 w 3747554"/>
              <a:gd name="connsiteY2" fmla="*/ 1644747 h 1644747"/>
              <a:gd name="connsiteX3" fmla="*/ 3747554 w 3747554"/>
              <a:gd name="connsiteY3" fmla="*/ 1099025 h 1644747"/>
            </a:gdLst>
            <a:ahLst/>
            <a:cxnLst>
              <a:cxn ang="0">
                <a:pos x="connsiteX0" y="connsiteY0"/>
              </a:cxn>
              <a:cxn ang="0">
                <a:pos x="connsiteX1" y="connsiteY1"/>
              </a:cxn>
              <a:cxn ang="0">
                <a:pos x="connsiteX2" y="connsiteY2"/>
              </a:cxn>
              <a:cxn ang="0">
                <a:pos x="connsiteX3" y="connsiteY3"/>
              </a:cxn>
            </a:cxnLst>
            <a:rect l="l" t="t" r="r" b="b"/>
            <a:pathLst>
              <a:path w="3747554" h="1644747">
                <a:moveTo>
                  <a:pt x="2273790" y="0"/>
                </a:moveTo>
                <a:lnTo>
                  <a:pt x="0" y="1644747"/>
                </a:lnTo>
                <a:lnTo>
                  <a:pt x="3747554" y="1644747"/>
                </a:lnTo>
                <a:lnTo>
                  <a:pt x="3747554" y="10990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ate Placeholder 3"/>
          <p:cNvSpPr>
            <a:spLocks noGrp="1"/>
          </p:cNvSpPr>
          <p:nvPr>
            <p:ph type="dt" sz="half" idx="11"/>
          </p:nvPr>
        </p:nvSpPr>
        <p:spPr>
          <a:xfrm>
            <a:off x="569946" y="6356349"/>
            <a:ext cx="1931877" cy="365125"/>
          </a:xfrm>
          <a:prstGeom prst="rect">
            <a:avLst/>
          </a:prstGeom>
        </p:spPr>
        <p:txBody>
          <a:bodyPr lIns="0" rIns="0"/>
          <a:lstStyle>
            <a:lvl1pPr algn="ctr">
              <a:defRPr>
                <a:solidFill>
                  <a:schemeClr val="bg2">
                    <a:lumMod val="50000"/>
                  </a:schemeClr>
                </a:solidFill>
              </a:defRPr>
            </a:lvl1pPr>
          </a:lstStyle>
          <a:p>
            <a:r>
              <a:rPr lang="en-US"/>
              <a:t>Your Date Here</a:t>
            </a:r>
          </a:p>
        </p:txBody>
      </p:sp>
      <p:sp>
        <p:nvSpPr>
          <p:cNvPr id="41" name="Footer Placeholder 4"/>
          <p:cNvSpPr>
            <a:spLocks noGrp="1"/>
          </p:cNvSpPr>
          <p:nvPr>
            <p:ph type="ftr" sz="quarter" idx="12"/>
          </p:nvPr>
        </p:nvSpPr>
        <p:spPr>
          <a:xfrm>
            <a:off x="3747555" y="6356350"/>
            <a:ext cx="5647713" cy="365125"/>
          </a:xfrm>
          <a:prstGeom prst="rect">
            <a:avLst/>
          </a:prstGeom>
        </p:spPr>
        <p:txBody>
          <a:bodyPr/>
          <a:lstStyle>
            <a:lvl1pPr algn="l">
              <a:defRPr cap="none" baseline="0">
                <a:solidFill>
                  <a:schemeClr val="bg2">
                    <a:lumMod val="75000"/>
                  </a:schemeClr>
                </a:solidFill>
              </a:defRPr>
            </a:lvl1pPr>
          </a:lstStyle>
          <a:p>
            <a:r>
              <a:rPr lang="en-US"/>
              <a:t>Your Footer Here</a:t>
            </a:r>
          </a:p>
        </p:txBody>
      </p:sp>
      <p:sp>
        <p:nvSpPr>
          <p:cNvPr id="19" name="Freeform: Shape 18"/>
          <p:cNvSpPr/>
          <p:nvPr userDrawn="1"/>
        </p:nvSpPr>
        <p:spPr>
          <a:xfrm flipV="1">
            <a:off x="7333860" y="-1"/>
            <a:ext cx="4858141" cy="2684911"/>
          </a:xfrm>
          <a:custGeom>
            <a:avLst/>
            <a:gdLst>
              <a:gd name="connsiteX0" fmla="*/ 1229424 w 4858141"/>
              <a:gd name="connsiteY0" fmla="*/ 2684911 h 2684911"/>
              <a:gd name="connsiteX1" fmla="*/ 4858141 w 4858141"/>
              <a:gd name="connsiteY1" fmla="*/ 2684911 h 2684911"/>
              <a:gd name="connsiteX2" fmla="*/ 4858141 w 4858141"/>
              <a:gd name="connsiteY2" fmla="*/ 1794066 h 2684911"/>
              <a:gd name="connsiteX3" fmla="*/ 2452345 w 4858141"/>
              <a:gd name="connsiteY3" fmla="*/ 0 h 2684911"/>
              <a:gd name="connsiteX4" fmla="*/ 0 w 4858141"/>
              <a:gd name="connsiteY4" fmla="*/ 1773905 h 268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8141" h="2684911">
                <a:moveTo>
                  <a:pt x="1229424" y="2684911"/>
                </a:moveTo>
                <a:lnTo>
                  <a:pt x="4858141" y="2684911"/>
                </a:lnTo>
                <a:lnTo>
                  <a:pt x="4858141" y="1794066"/>
                </a:lnTo>
                <a:lnTo>
                  <a:pt x="2452345" y="0"/>
                </a:lnTo>
                <a:lnTo>
                  <a:pt x="0" y="177390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7"/>
          <p:cNvSpPr>
            <a:spLocks noGrp="1"/>
          </p:cNvSpPr>
          <p:nvPr>
            <p:ph type="body" sz="quarter" idx="14" hasCustomPrompt="1"/>
          </p:nvPr>
        </p:nvSpPr>
        <p:spPr>
          <a:xfrm>
            <a:off x="8000322" y="235007"/>
            <a:ext cx="3528392" cy="1643438"/>
          </a:xfrm>
          <a:prstGeom prst="rect">
            <a:avLst/>
          </a:prstGeom>
        </p:spPr>
        <p:txBody>
          <a:bodyPr anchor="ctr">
            <a:noAutofit/>
          </a:bodyPr>
          <a:lstStyle>
            <a:lvl1pPr marL="0" indent="0" algn="ctr">
              <a:buNone/>
              <a:defRPr sz="8800" cap="all" baseline="0">
                <a:solidFill>
                  <a:schemeClr val="accent3"/>
                </a:solidFill>
              </a:defRPr>
            </a:lvl1pPr>
          </a:lstStyle>
          <a:p>
            <a:pPr lvl="0"/>
            <a:r>
              <a:rPr lang="en-US"/>
              <a:t>#00</a:t>
            </a:r>
          </a:p>
        </p:txBody>
      </p:sp>
      <p:sp>
        <p:nvSpPr>
          <p:cNvPr id="17" name="Slide Number Placeholder 5"/>
          <p:cNvSpPr>
            <a:spLocks noGrp="1"/>
          </p:cNvSpPr>
          <p:nvPr>
            <p:ph type="sldNum" sz="quarter" idx="15"/>
          </p:nvPr>
        </p:nvSpPr>
        <p:spPr>
          <a:xfrm>
            <a:off x="10856835" y="6356350"/>
            <a:ext cx="865312" cy="365125"/>
          </a:xfrm>
          <a:prstGeom prst="rect">
            <a:avLst/>
          </a:prstGeom>
        </p:spPr>
        <p:txBody>
          <a:bodyPr/>
          <a:lstStyle>
            <a:lvl1pPr>
              <a:defRPr>
                <a:solidFill>
                  <a:schemeClr val="bg2">
                    <a:lumMod val="75000"/>
                  </a:schemeClr>
                </a:solidFill>
              </a:defRPr>
            </a:lvl1pPr>
          </a:lstStyle>
          <a:p>
            <a:fld id="{FC1CF07D-8B3F-4D32-B059-0039CEA46DB1}" type="slidenum">
              <a:rPr lang="en-US" smtClean="0"/>
              <a:pPr/>
              <a:t>‹N°›</a:t>
            </a:fld>
            <a:endParaRPr lang="en-US"/>
          </a:p>
        </p:txBody>
      </p:sp>
    </p:spTree>
    <p:extLst>
      <p:ext uri="{BB962C8B-B14F-4D97-AF65-F5344CB8AC3E}">
        <p14:creationId xmlns:p14="http://schemas.microsoft.com/office/powerpoint/2010/main" val="1368349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sp>
        <p:nvSpPr>
          <p:cNvPr id="37" name="Freeform: Shape 36"/>
          <p:cNvSpPr/>
          <p:nvPr userDrawn="1"/>
        </p:nvSpPr>
        <p:spPr>
          <a:xfrm>
            <a:off x="4064000" y="3200400"/>
            <a:ext cx="8128000" cy="36576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35"/>
          <p:cNvSpPr>
            <a:spLocks noGrp="1"/>
          </p:cNvSpPr>
          <p:nvPr>
            <p:ph type="pic" sz="quarter" idx="13"/>
          </p:nvPr>
        </p:nvSpPr>
        <p:spPr>
          <a:xfrm>
            <a:off x="0" y="1371600"/>
            <a:ext cx="8129016"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8000 w 8129016"/>
              <a:gd name="connsiteY3" fmla="*/ 1828800 h 3657600"/>
              <a:gd name="connsiteX4" fmla="*/ 4064000 w 8129016"/>
              <a:gd name="connsiteY4" fmla="*/ 1828800 h 3657600"/>
              <a:gd name="connsiteX5" fmla="*/ 4064000 w 8129016"/>
              <a:gd name="connsiteY5" fmla="*/ 3657600 h 3657600"/>
              <a:gd name="connsiteX6" fmla="*/ 0 w 8129016"/>
              <a:gd name="connsiteY6"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9016" h="3657600">
                <a:moveTo>
                  <a:pt x="0" y="0"/>
                </a:moveTo>
                <a:lnTo>
                  <a:pt x="8129016" y="0"/>
                </a:lnTo>
                <a:lnTo>
                  <a:pt x="8129016" y="1828800"/>
                </a:lnTo>
                <a:lnTo>
                  <a:pt x="8128000" y="1828800"/>
                </a:lnTo>
                <a:lnTo>
                  <a:pt x="4064000" y="18288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9" name="Rectangle 8"/>
          <p:cNvSpPr/>
          <p:nvPr userDrawn="1"/>
        </p:nvSpPr>
        <p:spPr>
          <a:xfrm>
            <a:off x="8128000" y="1371600"/>
            <a:ext cx="4064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64000" y="3975732"/>
            <a:ext cx="8128000" cy="1067644"/>
          </a:xfrm>
          <a:prstGeom prst="rect">
            <a:avLst/>
          </a:prstGeom>
        </p:spPr>
        <p:txBody>
          <a:bodyPr lIns="274320" rIns="274320" anchor="b">
            <a:noAutofit/>
          </a:bodyPr>
          <a:lstStyle>
            <a:lvl1pPr algn="ctr">
              <a:defRPr sz="4400" b="1" cap="all" baseline="0">
                <a:solidFill>
                  <a:schemeClr val="bg1"/>
                </a:solidFill>
                <a:latin typeface="+mn-lt"/>
              </a:defRPr>
            </a:lvl1pPr>
          </a:lstStyle>
          <a:p>
            <a:r>
              <a:rPr lang="en-US"/>
              <a:t>Click to edit Master title style</a:t>
            </a:r>
          </a:p>
        </p:txBody>
      </p:sp>
      <p:sp>
        <p:nvSpPr>
          <p:cNvPr id="4" name="Date Placeholder 3"/>
          <p:cNvSpPr>
            <a:spLocks noGrp="1"/>
          </p:cNvSpPr>
          <p:nvPr>
            <p:ph type="dt" sz="half" idx="10"/>
          </p:nvPr>
        </p:nvSpPr>
        <p:spPr>
          <a:xfrm>
            <a:off x="8128000" y="6356349"/>
            <a:ext cx="4064000" cy="365125"/>
          </a:xfrm>
          <a:prstGeom prst="rect">
            <a:avLst/>
          </a:prstGeom>
        </p:spPr>
        <p:txBody>
          <a:bodyPr rIns="457200"/>
          <a:lstStyle>
            <a:lvl1pPr algn="r">
              <a:defRPr>
                <a:solidFill>
                  <a:schemeClr val="accent1">
                    <a:lumMod val="75000"/>
                  </a:schemeClr>
                </a:solidFill>
              </a:defRPr>
            </a:lvl1pPr>
          </a:lstStyle>
          <a:p>
            <a:r>
              <a:rPr lang="en-US"/>
              <a:t>Your Date Here</a:t>
            </a:r>
          </a:p>
        </p:txBody>
      </p:sp>
      <p:sp>
        <p:nvSpPr>
          <p:cNvPr id="5" name="Footer Placeholder 4"/>
          <p:cNvSpPr>
            <a:spLocks noGrp="1"/>
          </p:cNvSpPr>
          <p:nvPr>
            <p:ph type="ftr" sz="quarter" idx="11"/>
          </p:nvPr>
        </p:nvSpPr>
        <p:spPr>
          <a:xfrm>
            <a:off x="0" y="6356350"/>
            <a:ext cx="4064000" cy="365125"/>
          </a:xfrm>
          <a:prstGeom prst="rect">
            <a:avLst/>
          </a:prstGeom>
        </p:spPr>
        <p:txBody>
          <a:bodyPr/>
          <a:lstStyle>
            <a:lvl1pPr>
              <a:defRPr cap="none" baseline="0">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4064000" y="6356350"/>
            <a:ext cx="4064000" cy="365125"/>
          </a:xfrm>
          <a:prstGeom prst="rect">
            <a:avLst/>
          </a:prstGeom>
        </p:spPr>
        <p:txBody>
          <a:bodyPr/>
          <a:lstStyle>
            <a:lvl1pPr algn="ctr">
              <a:defRPr>
                <a:solidFill>
                  <a:schemeClr val="accent1">
                    <a:lumMod val="75000"/>
                  </a:schemeClr>
                </a:solidFill>
              </a:defRPr>
            </a:lvl1pPr>
          </a:lstStyle>
          <a:p>
            <a:fld id="{FC1CF07D-8B3F-4D32-B059-0039CEA46DB1}" type="slidenum">
              <a:rPr lang="en-US" smtClean="0"/>
              <a:pPr/>
              <a:t>‹N°›</a:t>
            </a:fld>
            <a:endParaRPr lang="en-US"/>
          </a:p>
        </p:txBody>
      </p:sp>
      <p:sp>
        <p:nvSpPr>
          <p:cNvPr id="3" name="Subtitle 2"/>
          <p:cNvSpPr>
            <a:spLocks noGrp="1"/>
          </p:cNvSpPr>
          <p:nvPr>
            <p:ph type="subTitle" idx="1"/>
          </p:nvPr>
        </p:nvSpPr>
        <p:spPr>
          <a:xfrm>
            <a:off x="4064000" y="5296049"/>
            <a:ext cx="8128000" cy="480131"/>
          </a:xfrm>
          <a:prstGeom prst="rect">
            <a:avLst/>
          </a:prstGeom>
        </p:spPr>
        <p:txBody>
          <a:bodyPr lIns="274320" rIns="274320">
            <a:spAutoFit/>
          </a:bodyPr>
          <a:lstStyle>
            <a:lvl1pPr marL="0" indent="0" algn="ctr">
              <a:buNone/>
              <a:defRPr sz="28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p:cNvSpPr>
            <a:spLocks noGrp="1"/>
          </p:cNvSpPr>
          <p:nvPr>
            <p:ph type="body" sz="quarter" idx="14" hasCustomPrompt="1"/>
          </p:nvPr>
        </p:nvSpPr>
        <p:spPr>
          <a:xfrm>
            <a:off x="8396312" y="1673729"/>
            <a:ext cx="3528392" cy="1223963"/>
          </a:xfrm>
          <a:prstGeom prst="rect">
            <a:avLst/>
          </a:prstGeom>
        </p:spPr>
        <p:txBody>
          <a:bodyPr anchor="ctr">
            <a:noAutofit/>
          </a:bodyPr>
          <a:lstStyle>
            <a:lvl1pPr marL="0" indent="0" algn="ctr">
              <a:buNone/>
              <a:defRPr sz="8800" cap="all" baseline="0">
                <a:solidFill>
                  <a:schemeClr val="bg1">
                    <a:lumMod val="95000"/>
                  </a:schemeClr>
                </a:solidFill>
              </a:defRPr>
            </a:lvl1pPr>
          </a:lstStyle>
          <a:p>
            <a:pPr lvl="0"/>
            <a:r>
              <a:rPr lang="en-US"/>
              <a:t>#00</a:t>
            </a:r>
          </a:p>
        </p:txBody>
      </p:sp>
    </p:spTree>
    <p:extLst>
      <p:ext uri="{BB962C8B-B14F-4D97-AF65-F5344CB8AC3E}">
        <p14:creationId xmlns:p14="http://schemas.microsoft.com/office/powerpoint/2010/main" val="3818461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sp>
        <p:nvSpPr>
          <p:cNvPr id="10" name="Picture Placeholder 9"/>
          <p:cNvSpPr>
            <a:spLocks noGrp="1"/>
          </p:cNvSpPr>
          <p:nvPr>
            <p:ph type="pic" sz="quarter" idx="15"/>
          </p:nvPr>
        </p:nvSpPr>
        <p:spPr>
          <a:xfrm>
            <a:off x="0" y="0"/>
            <a:ext cx="12192000" cy="6858000"/>
          </a:xfrm>
          <a:prstGeom prst="rect">
            <a:avLst/>
          </a:prstGeom>
        </p:spPr>
        <p:txBody>
          <a:bodyPr/>
          <a:lstStyle/>
          <a:p>
            <a:endParaRPr lang="en-US"/>
          </a:p>
        </p:txBody>
      </p:sp>
      <p:sp>
        <p:nvSpPr>
          <p:cNvPr id="2" name="Title 1"/>
          <p:cNvSpPr>
            <a:spLocks noGrp="1"/>
          </p:cNvSpPr>
          <p:nvPr>
            <p:ph type="ctrTitle"/>
          </p:nvPr>
        </p:nvSpPr>
        <p:spPr>
          <a:xfrm>
            <a:off x="2032000" y="4397394"/>
            <a:ext cx="8128000" cy="1067644"/>
          </a:xfrm>
          <a:prstGeom prst="rect">
            <a:avLst/>
          </a:prstGeom>
        </p:spPr>
        <p:txBody>
          <a:bodyPr lIns="274320" rIns="274320" anchor="b">
            <a:noAutofit/>
          </a:bodyPr>
          <a:lstStyle>
            <a:lvl1pPr algn="ctr">
              <a:defRPr sz="4400" b="1">
                <a:solidFill>
                  <a:schemeClr val="bg1"/>
                </a:solidFill>
                <a:latin typeface="+mn-lt"/>
              </a:defRPr>
            </a:lvl1pPr>
          </a:lstStyle>
          <a:p>
            <a:r>
              <a:rPr lang="en-US"/>
              <a:t>Click to edit Master title style</a:t>
            </a:r>
          </a:p>
        </p:txBody>
      </p:sp>
      <p:sp>
        <p:nvSpPr>
          <p:cNvPr id="4" name="Date Placeholder 3"/>
          <p:cNvSpPr>
            <a:spLocks noGrp="1"/>
          </p:cNvSpPr>
          <p:nvPr>
            <p:ph type="dt" sz="half" idx="10"/>
          </p:nvPr>
        </p:nvSpPr>
        <p:spPr>
          <a:xfrm>
            <a:off x="8128000" y="6356349"/>
            <a:ext cx="4064000" cy="365125"/>
          </a:xfrm>
          <a:prstGeom prst="rect">
            <a:avLst/>
          </a:prstGeom>
        </p:spPr>
        <p:txBody>
          <a:bodyPr rIns="457200"/>
          <a:lstStyle>
            <a:lvl1pPr algn="r">
              <a:defRPr>
                <a:solidFill>
                  <a:schemeClr val="bg2">
                    <a:lumMod val="90000"/>
                  </a:schemeClr>
                </a:solidFill>
              </a:defRPr>
            </a:lvl1pPr>
          </a:lstStyle>
          <a:p>
            <a:r>
              <a:rPr lang="en-US"/>
              <a:t>Your Date Here</a:t>
            </a:r>
          </a:p>
        </p:txBody>
      </p:sp>
      <p:sp>
        <p:nvSpPr>
          <p:cNvPr id="5" name="Footer Placeholder 4"/>
          <p:cNvSpPr>
            <a:spLocks noGrp="1"/>
          </p:cNvSpPr>
          <p:nvPr>
            <p:ph type="ftr" sz="quarter" idx="11"/>
          </p:nvPr>
        </p:nvSpPr>
        <p:spPr>
          <a:xfrm>
            <a:off x="4064000" y="6356350"/>
            <a:ext cx="4064000" cy="365125"/>
          </a:xfrm>
          <a:prstGeom prst="rect">
            <a:avLst/>
          </a:prstGeom>
        </p:spPr>
        <p:txBody>
          <a:bodyPr/>
          <a:lstStyle>
            <a:lvl1pPr>
              <a:defRPr cap="none" baseline="0">
                <a:solidFill>
                  <a:schemeClr val="bg2">
                    <a:lumMod val="90000"/>
                  </a:schemeClr>
                </a:solidFill>
              </a:defRPr>
            </a:lvl1pPr>
          </a:lstStyle>
          <a:p>
            <a:r>
              <a:rPr lang="en-US"/>
              <a:t>Your Footer Here</a:t>
            </a:r>
          </a:p>
        </p:txBody>
      </p:sp>
      <p:sp>
        <p:nvSpPr>
          <p:cNvPr id="6" name="Slide Number Placeholder 5"/>
          <p:cNvSpPr>
            <a:spLocks noGrp="1"/>
          </p:cNvSpPr>
          <p:nvPr>
            <p:ph type="sldNum" sz="quarter" idx="12"/>
          </p:nvPr>
        </p:nvSpPr>
        <p:spPr>
          <a:xfrm>
            <a:off x="0" y="6356350"/>
            <a:ext cx="4064000" cy="365125"/>
          </a:xfrm>
          <a:prstGeom prst="rect">
            <a:avLst/>
          </a:prstGeom>
        </p:spPr>
        <p:txBody>
          <a:bodyPr vert="horz" lIns="91440" tIns="45720" rIns="91440" bIns="45720" rtlCol="0" anchor="ctr"/>
          <a:lstStyle>
            <a:lvl1pPr algn="l">
              <a:defRPr lang="en-US" cap="none" baseline="0" smtClean="0">
                <a:solidFill>
                  <a:schemeClr val="bg2">
                    <a:lumMod val="90000"/>
                  </a:schemeClr>
                </a:solidFill>
              </a:defRPr>
            </a:lvl1pPr>
          </a:lstStyle>
          <a:p>
            <a:fld id="{FC1CF07D-8B3F-4D32-B059-0039CEA46DB1}" type="slidenum">
              <a:rPr lang="en-US" smtClean="0"/>
              <a:pPr/>
              <a:t>‹N°›</a:t>
            </a:fld>
            <a:endParaRPr lang="en-US"/>
          </a:p>
        </p:txBody>
      </p:sp>
      <p:sp>
        <p:nvSpPr>
          <p:cNvPr id="3" name="Subtitle 2"/>
          <p:cNvSpPr>
            <a:spLocks noGrp="1"/>
          </p:cNvSpPr>
          <p:nvPr>
            <p:ph type="subTitle" idx="1"/>
          </p:nvPr>
        </p:nvSpPr>
        <p:spPr>
          <a:xfrm>
            <a:off x="2032000" y="5717711"/>
            <a:ext cx="8128000" cy="480131"/>
          </a:xfrm>
          <a:prstGeom prst="rect">
            <a:avLst/>
          </a:prstGeom>
        </p:spPr>
        <p:txBody>
          <a:bodyPr lIns="274320" rIns="274320">
            <a:spAutoFit/>
          </a:bodyPr>
          <a:lstStyle>
            <a:lvl1pPr marL="0" indent="0" algn="ctr">
              <a:buNone/>
              <a:defRPr sz="28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p:cNvSpPr>
            <a:spLocks noGrp="1"/>
          </p:cNvSpPr>
          <p:nvPr>
            <p:ph type="body" sz="quarter" idx="14" hasCustomPrompt="1"/>
          </p:nvPr>
        </p:nvSpPr>
        <p:spPr>
          <a:xfrm>
            <a:off x="4331804" y="3345071"/>
            <a:ext cx="3528392" cy="1223963"/>
          </a:xfrm>
          <a:prstGeom prst="rect">
            <a:avLst/>
          </a:prstGeom>
        </p:spPr>
        <p:txBody>
          <a:bodyPr anchor="ctr">
            <a:noAutofit/>
          </a:bodyPr>
          <a:lstStyle>
            <a:lvl1pPr marL="0" indent="0" algn="ctr">
              <a:buNone/>
              <a:defRPr sz="8800" cap="all" baseline="0">
                <a:solidFill>
                  <a:schemeClr val="bg1">
                    <a:lumMod val="95000"/>
                  </a:schemeClr>
                </a:solidFill>
              </a:defRPr>
            </a:lvl1pPr>
          </a:lstStyle>
          <a:p>
            <a:pPr lvl="0"/>
            <a:r>
              <a:rPr lang="en-US"/>
              <a:t>#00</a:t>
            </a:r>
          </a:p>
        </p:txBody>
      </p:sp>
    </p:spTree>
    <p:extLst>
      <p:ext uri="{BB962C8B-B14F-4D97-AF65-F5344CB8AC3E}">
        <p14:creationId xmlns:p14="http://schemas.microsoft.com/office/powerpoint/2010/main" val="3200473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4">
    <p:bg>
      <p:bgPr>
        <a:solidFill>
          <a:schemeClr val="tx2"/>
        </a:solidFill>
        <a:effectLst/>
      </p:bgPr>
    </p:bg>
    <p:spTree>
      <p:nvGrpSpPr>
        <p:cNvPr id="1" name=""/>
        <p:cNvGrpSpPr/>
        <p:nvPr/>
      </p:nvGrpSpPr>
      <p:grpSpPr>
        <a:xfrm>
          <a:off x="0" y="0"/>
          <a:ext cx="0" cy="0"/>
          <a:chOff x="0" y="0"/>
          <a:chExt cx="0" cy="0"/>
        </a:xfrm>
      </p:grpSpPr>
      <p:sp>
        <p:nvSpPr>
          <p:cNvPr id="38" name="Title 1"/>
          <p:cNvSpPr>
            <a:spLocks noGrp="1"/>
          </p:cNvSpPr>
          <p:nvPr>
            <p:ph type="ctrTitle"/>
          </p:nvPr>
        </p:nvSpPr>
        <p:spPr>
          <a:xfrm>
            <a:off x="3287688" y="4074661"/>
            <a:ext cx="8434459" cy="1067644"/>
          </a:xfrm>
          <a:prstGeom prst="rect">
            <a:avLst/>
          </a:prstGeom>
        </p:spPr>
        <p:txBody>
          <a:bodyPr lIns="274320" rIns="0" anchor="b">
            <a:noAutofit/>
          </a:bodyPr>
          <a:lstStyle>
            <a:lvl1pPr algn="l">
              <a:defRPr sz="5400" b="1" cap="all" baseline="0">
                <a:solidFill>
                  <a:schemeClr val="accent2"/>
                </a:solidFill>
                <a:latin typeface="+mn-lt"/>
              </a:defRPr>
            </a:lvl1pPr>
          </a:lstStyle>
          <a:p>
            <a:r>
              <a:rPr lang="en-US"/>
              <a:t>Click to edit Master title style</a:t>
            </a:r>
          </a:p>
        </p:txBody>
      </p:sp>
      <p:sp>
        <p:nvSpPr>
          <p:cNvPr id="39" name="Subtitle 2"/>
          <p:cNvSpPr>
            <a:spLocks noGrp="1"/>
          </p:cNvSpPr>
          <p:nvPr>
            <p:ph type="subTitle" idx="1"/>
          </p:nvPr>
        </p:nvSpPr>
        <p:spPr>
          <a:xfrm>
            <a:off x="3287688" y="5172813"/>
            <a:ext cx="8434459" cy="480131"/>
          </a:xfrm>
          <a:prstGeom prst="rect">
            <a:avLst/>
          </a:prstGeom>
        </p:spPr>
        <p:txBody>
          <a:bodyPr wrap="square" lIns="274320" rIns="0">
            <a:spAutoFit/>
          </a:bodyPr>
          <a:lstStyle>
            <a:lvl1pPr marL="0" indent="0" algn="l">
              <a:buNone/>
              <a:defRPr sz="2800">
                <a:solidFill>
                  <a:schemeClr val="tx2">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reeform: Shape 11"/>
          <p:cNvSpPr/>
          <p:nvPr userDrawn="1"/>
        </p:nvSpPr>
        <p:spPr>
          <a:xfrm rot="5400000">
            <a:off x="-267349" y="4414555"/>
            <a:ext cx="1674590" cy="1139894"/>
          </a:xfrm>
          <a:custGeom>
            <a:avLst/>
            <a:gdLst>
              <a:gd name="connsiteX0" fmla="*/ 0 w 1674590"/>
              <a:gd name="connsiteY0" fmla="*/ 1139893 h 1139894"/>
              <a:gd name="connsiteX1" fmla="*/ 824542 w 1674590"/>
              <a:gd name="connsiteY1" fmla="*/ 0 h 1139894"/>
              <a:gd name="connsiteX2" fmla="*/ 1674590 w 1674590"/>
              <a:gd name="connsiteY2" fmla="*/ 1139894 h 1139894"/>
            </a:gdLst>
            <a:ahLst/>
            <a:cxnLst>
              <a:cxn ang="0">
                <a:pos x="connsiteX0" y="connsiteY0"/>
              </a:cxn>
              <a:cxn ang="0">
                <a:pos x="connsiteX1" y="connsiteY1"/>
              </a:cxn>
              <a:cxn ang="0">
                <a:pos x="connsiteX2" y="connsiteY2"/>
              </a:cxn>
            </a:cxnLst>
            <a:rect l="l" t="t" r="r" b="b"/>
            <a:pathLst>
              <a:path w="1674590" h="1139894">
                <a:moveTo>
                  <a:pt x="0" y="1139893"/>
                </a:moveTo>
                <a:lnTo>
                  <a:pt x="824542" y="0"/>
                </a:lnTo>
                <a:lnTo>
                  <a:pt x="1674590" y="11398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3"/>
          </p:nvPr>
        </p:nvSpPr>
        <p:spPr>
          <a:xfrm>
            <a:off x="1" y="0"/>
            <a:ext cx="7806889" cy="4723331"/>
          </a:xfrm>
          <a:custGeom>
            <a:avLst/>
            <a:gdLst>
              <a:gd name="connsiteX0" fmla="*/ 0 w 7806889"/>
              <a:gd name="connsiteY0" fmla="*/ 0 h 4723331"/>
              <a:gd name="connsiteX1" fmla="*/ 7806889 w 7806889"/>
              <a:gd name="connsiteY1" fmla="*/ 0 h 4723331"/>
              <a:gd name="connsiteX2" fmla="*/ 1473016 w 7806889"/>
              <a:gd name="connsiteY2" fmla="*/ 4723331 h 4723331"/>
              <a:gd name="connsiteX3" fmla="*/ 0 w 7806889"/>
              <a:gd name="connsiteY3" fmla="*/ 3657825 h 4723331"/>
            </a:gdLst>
            <a:ahLst/>
            <a:cxnLst>
              <a:cxn ang="0">
                <a:pos x="connsiteX0" y="connsiteY0"/>
              </a:cxn>
              <a:cxn ang="0">
                <a:pos x="connsiteX1" y="connsiteY1"/>
              </a:cxn>
              <a:cxn ang="0">
                <a:pos x="connsiteX2" y="connsiteY2"/>
              </a:cxn>
              <a:cxn ang="0">
                <a:pos x="connsiteX3" y="connsiteY3"/>
              </a:cxn>
            </a:cxnLst>
            <a:rect l="l" t="t" r="r" b="b"/>
            <a:pathLst>
              <a:path w="7806889" h="4723331">
                <a:moveTo>
                  <a:pt x="0" y="0"/>
                </a:moveTo>
                <a:lnTo>
                  <a:pt x="7806889" y="0"/>
                </a:lnTo>
                <a:lnTo>
                  <a:pt x="1473016" y="4723331"/>
                </a:lnTo>
                <a:lnTo>
                  <a:pt x="0" y="3657825"/>
                </a:lnTo>
                <a:close/>
              </a:path>
            </a:pathLst>
          </a:custGeom>
        </p:spPr>
        <p:txBody>
          <a:bodyPr wrap="square">
            <a:noAutofit/>
          </a:bodyPr>
          <a:lstStyle/>
          <a:p>
            <a:endParaRPr lang="en-US"/>
          </a:p>
        </p:txBody>
      </p:sp>
      <p:sp>
        <p:nvSpPr>
          <p:cNvPr id="14" name="Freeform: Shape 13"/>
          <p:cNvSpPr/>
          <p:nvPr userDrawn="1"/>
        </p:nvSpPr>
        <p:spPr>
          <a:xfrm rot="10800000" flipV="1">
            <a:off x="0" y="5213253"/>
            <a:ext cx="3747554" cy="1644747"/>
          </a:xfrm>
          <a:custGeom>
            <a:avLst/>
            <a:gdLst>
              <a:gd name="connsiteX0" fmla="*/ 2273790 w 3747554"/>
              <a:gd name="connsiteY0" fmla="*/ 0 h 1644747"/>
              <a:gd name="connsiteX1" fmla="*/ 0 w 3747554"/>
              <a:gd name="connsiteY1" fmla="*/ 1644747 h 1644747"/>
              <a:gd name="connsiteX2" fmla="*/ 3747554 w 3747554"/>
              <a:gd name="connsiteY2" fmla="*/ 1644747 h 1644747"/>
              <a:gd name="connsiteX3" fmla="*/ 3747554 w 3747554"/>
              <a:gd name="connsiteY3" fmla="*/ 1099025 h 1644747"/>
            </a:gdLst>
            <a:ahLst/>
            <a:cxnLst>
              <a:cxn ang="0">
                <a:pos x="connsiteX0" y="connsiteY0"/>
              </a:cxn>
              <a:cxn ang="0">
                <a:pos x="connsiteX1" y="connsiteY1"/>
              </a:cxn>
              <a:cxn ang="0">
                <a:pos x="connsiteX2" y="connsiteY2"/>
              </a:cxn>
              <a:cxn ang="0">
                <a:pos x="connsiteX3" y="connsiteY3"/>
              </a:cxn>
            </a:cxnLst>
            <a:rect l="l" t="t" r="r" b="b"/>
            <a:pathLst>
              <a:path w="3747554" h="1644747">
                <a:moveTo>
                  <a:pt x="2273790" y="0"/>
                </a:moveTo>
                <a:lnTo>
                  <a:pt x="0" y="1644747"/>
                </a:lnTo>
                <a:lnTo>
                  <a:pt x="3747554" y="1644747"/>
                </a:lnTo>
                <a:lnTo>
                  <a:pt x="3747554" y="10990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ate Placeholder 3"/>
          <p:cNvSpPr>
            <a:spLocks noGrp="1"/>
          </p:cNvSpPr>
          <p:nvPr>
            <p:ph type="dt" sz="half" idx="11"/>
          </p:nvPr>
        </p:nvSpPr>
        <p:spPr>
          <a:xfrm>
            <a:off x="569946" y="6356349"/>
            <a:ext cx="1931877" cy="365125"/>
          </a:xfrm>
          <a:prstGeom prst="rect">
            <a:avLst/>
          </a:prstGeom>
        </p:spPr>
        <p:txBody>
          <a:bodyPr lIns="0" rIns="0"/>
          <a:lstStyle>
            <a:lvl1pPr algn="ctr">
              <a:defRPr>
                <a:solidFill>
                  <a:schemeClr val="bg2">
                    <a:lumMod val="50000"/>
                  </a:schemeClr>
                </a:solidFill>
              </a:defRPr>
            </a:lvl1pPr>
          </a:lstStyle>
          <a:p>
            <a:r>
              <a:rPr lang="en-US"/>
              <a:t>Your Date Here</a:t>
            </a:r>
          </a:p>
        </p:txBody>
      </p:sp>
      <p:sp>
        <p:nvSpPr>
          <p:cNvPr id="41" name="Footer Placeholder 4"/>
          <p:cNvSpPr>
            <a:spLocks noGrp="1"/>
          </p:cNvSpPr>
          <p:nvPr>
            <p:ph type="ftr" sz="quarter" idx="12"/>
          </p:nvPr>
        </p:nvSpPr>
        <p:spPr>
          <a:xfrm>
            <a:off x="3747555" y="6356350"/>
            <a:ext cx="5647713" cy="365125"/>
          </a:xfrm>
          <a:prstGeom prst="rect">
            <a:avLst/>
          </a:prstGeom>
        </p:spPr>
        <p:txBody>
          <a:bodyPr/>
          <a:lstStyle>
            <a:lvl1pPr algn="l">
              <a:defRPr cap="none" baseline="0">
                <a:solidFill>
                  <a:schemeClr val="bg2">
                    <a:lumMod val="75000"/>
                  </a:schemeClr>
                </a:solidFill>
              </a:defRPr>
            </a:lvl1pPr>
          </a:lstStyle>
          <a:p>
            <a:r>
              <a:rPr lang="en-US"/>
              <a:t>Your Footer Here</a:t>
            </a:r>
          </a:p>
        </p:txBody>
      </p:sp>
      <p:sp>
        <p:nvSpPr>
          <p:cNvPr id="19" name="Freeform: Shape 18"/>
          <p:cNvSpPr/>
          <p:nvPr userDrawn="1"/>
        </p:nvSpPr>
        <p:spPr>
          <a:xfrm flipV="1">
            <a:off x="7333860" y="-1"/>
            <a:ext cx="4858141" cy="2684911"/>
          </a:xfrm>
          <a:custGeom>
            <a:avLst/>
            <a:gdLst>
              <a:gd name="connsiteX0" fmla="*/ 1229424 w 4858141"/>
              <a:gd name="connsiteY0" fmla="*/ 2684911 h 2684911"/>
              <a:gd name="connsiteX1" fmla="*/ 4858141 w 4858141"/>
              <a:gd name="connsiteY1" fmla="*/ 2684911 h 2684911"/>
              <a:gd name="connsiteX2" fmla="*/ 4858141 w 4858141"/>
              <a:gd name="connsiteY2" fmla="*/ 1794066 h 2684911"/>
              <a:gd name="connsiteX3" fmla="*/ 2452345 w 4858141"/>
              <a:gd name="connsiteY3" fmla="*/ 0 h 2684911"/>
              <a:gd name="connsiteX4" fmla="*/ 0 w 4858141"/>
              <a:gd name="connsiteY4" fmla="*/ 1773905 h 268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8141" h="2684911">
                <a:moveTo>
                  <a:pt x="1229424" y="2684911"/>
                </a:moveTo>
                <a:lnTo>
                  <a:pt x="4858141" y="2684911"/>
                </a:lnTo>
                <a:lnTo>
                  <a:pt x="4858141" y="1794066"/>
                </a:lnTo>
                <a:lnTo>
                  <a:pt x="2452345" y="0"/>
                </a:lnTo>
                <a:lnTo>
                  <a:pt x="0" y="17739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7"/>
          <p:cNvSpPr>
            <a:spLocks noGrp="1"/>
          </p:cNvSpPr>
          <p:nvPr>
            <p:ph type="body" sz="quarter" idx="14" hasCustomPrompt="1"/>
          </p:nvPr>
        </p:nvSpPr>
        <p:spPr>
          <a:xfrm>
            <a:off x="8000322" y="235007"/>
            <a:ext cx="3528392" cy="1643438"/>
          </a:xfrm>
          <a:prstGeom prst="rect">
            <a:avLst/>
          </a:prstGeom>
        </p:spPr>
        <p:txBody>
          <a:bodyPr anchor="ctr">
            <a:noAutofit/>
          </a:bodyPr>
          <a:lstStyle>
            <a:lvl1pPr marL="0" indent="0" algn="ctr">
              <a:buNone/>
              <a:defRPr sz="8800" cap="all" baseline="0">
                <a:solidFill>
                  <a:schemeClr val="tx2"/>
                </a:solidFill>
              </a:defRPr>
            </a:lvl1pPr>
          </a:lstStyle>
          <a:p>
            <a:pPr lvl="0"/>
            <a:r>
              <a:rPr lang="en-US"/>
              <a:t>#00</a:t>
            </a:r>
          </a:p>
        </p:txBody>
      </p:sp>
      <p:sp>
        <p:nvSpPr>
          <p:cNvPr id="17" name="Slide Number Placeholder 5"/>
          <p:cNvSpPr>
            <a:spLocks noGrp="1"/>
          </p:cNvSpPr>
          <p:nvPr>
            <p:ph type="sldNum" sz="quarter" idx="15"/>
          </p:nvPr>
        </p:nvSpPr>
        <p:spPr>
          <a:xfrm>
            <a:off x="10856835" y="6356350"/>
            <a:ext cx="865312" cy="365125"/>
          </a:xfrm>
          <a:prstGeom prst="rect">
            <a:avLst/>
          </a:prstGeom>
        </p:spPr>
        <p:txBody>
          <a:bodyPr/>
          <a:lstStyle>
            <a:lvl1pPr>
              <a:defRPr>
                <a:solidFill>
                  <a:schemeClr val="bg2">
                    <a:lumMod val="75000"/>
                  </a:schemeClr>
                </a:solidFill>
              </a:defRPr>
            </a:lvl1pPr>
          </a:lstStyle>
          <a:p>
            <a:fld id="{FC1CF07D-8B3F-4D32-B059-0039CEA46DB1}" type="slidenum">
              <a:rPr lang="en-US" smtClean="0"/>
              <a:pPr/>
              <a:t>‹N°›</a:t>
            </a:fld>
            <a:endParaRPr lang="en-US"/>
          </a:p>
        </p:txBody>
      </p:sp>
    </p:spTree>
    <p:extLst>
      <p:ext uri="{BB962C8B-B14F-4D97-AF65-F5344CB8AC3E}">
        <p14:creationId xmlns:p14="http://schemas.microsoft.com/office/powerpoint/2010/main" val="2612550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5">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86312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6">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22796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Slide 7">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4">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90445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Your Date Here</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Your Footer Here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CF07D-8B3F-4D32-B059-0039CEA46DB1}" type="slidenum">
              <a:rPr lang="en-US" smtClean="0"/>
              <a:t>‹N°›</a:t>
            </a:fld>
            <a:endParaRPr lang="en-US"/>
          </a:p>
        </p:txBody>
      </p:sp>
      <p:sp>
        <p:nvSpPr>
          <p:cNvPr id="14" name="Rectangle 13"/>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009425401"/>
      </p:ext>
    </p:extLst>
  </p:cSld>
  <p:clrMap bg1="lt1" tx1="dk1" bg2="lt2" tx2="dk2" accent1="accent1" accent2="accent2" accent3="accent3" accent4="accent4" accent5="accent5" accent6="accent6" hlink="hlink" folHlink="folHlink"/>
  <p:sldLayoutIdLst>
    <p:sldLayoutId id="2147483852" r:id="rId1"/>
    <p:sldLayoutId id="2147483857" r:id="rId2"/>
    <p:sldLayoutId id="2147483861" r:id="rId3"/>
    <p:sldLayoutId id="2147483858" r:id="rId4"/>
    <p:sldLayoutId id="2147483860" r:id="rId5"/>
    <p:sldLayoutId id="2147483859" r:id="rId6"/>
    <p:sldLayoutId id="2147483862" r:id="rId7"/>
    <p:sldLayoutId id="2147483864" r:id="rId8"/>
    <p:sldLayoutId id="2147483863" r:id="rId9"/>
    <p:sldLayoutId id="2147483865" r:id="rId10"/>
    <p:sldLayoutId id="2147483866" r:id="rId11"/>
    <p:sldLayoutId id="2147483883" r:id="rId12"/>
    <p:sldLayoutId id="2147483874" r:id="rId13"/>
    <p:sldLayoutId id="2147483875" r:id="rId14"/>
    <p:sldLayoutId id="2147483877" r:id="rId15"/>
    <p:sldLayoutId id="2147483882" r:id="rId16"/>
    <p:sldLayoutId id="2147483876" r:id="rId17"/>
    <p:sldLayoutId id="2147483872" r:id="rId18"/>
    <p:sldLayoutId id="2147483878" r:id="rId19"/>
    <p:sldLayoutId id="2147483856" r:id="rId20"/>
    <p:sldLayoutId id="2147483880" r:id="rId21"/>
    <p:sldLayoutId id="2147483879" r:id="rId22"/>
    <p:sldLayoutId id="2147483881" r:id="rId2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137160"/>
            <a:ext cx="10972800" cy="707886"/>
          </a:xfrm>
          <a:prstGeom prst="rect">
            <a:avLst/>
          </a:prstGeom>
        </p:spPr>
        <p:txBody>
          <a:bodyPr vert="horz" lIns="91440" tIns="45720" rIns="91440" bIns="45720" rtlCol="0" anchor="ctr">
            <a:spAutoFit/>
          </a:bodyPr>
          <a:lstStyle/>
          <a:p>
            <a:pPr lvl="0"/>
            <a:r>
              <a:rPr lang="en-US"/>
              <a:t>Click to edit Master title style</a:t>
            </a:r>
            <a:endParaRPr lang="en-US" dirty="0"/>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974763103"/>
      </p:ext>
    </p:extLst>
  </p:cSld>
  <p:clrMap bg1="lt1" tx1="dk1" bg2="lt2" tx2="dk2" accent1="accent1" accent2="accent2" accent3="accent3" accent4="accent4" accent5="accent5" accent6="accent6" hlink="hlink" folHlink="folHlink"/>
  <p:hf hdr="0"/>
  <p:txStyles>
    <p:titleStyle>
      <a:lvl1pPr algn="r" defTabSz="914354" rtl="0" eaLnBrk="1" latinLnBrk="0" hangingPunct="1">
        <a:spcBef>
          <a:spcPct val="0"/>
        </a:spcBef>
        <a:buNone/>
        <a:defRPr lang="en-US" sz="4000" b="1" kern="1200" cap="all" normalizeH="0" baseline="0" dirty="0">
          <a:solidFill>
            <a:srgbClr val="2F3A4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13" indent="-285737" algn="l" defTabSz="914354" rtl="0" eaLnBrk="1" latinLnBrk="0" hangingPunct="1">
        <a:spcBef>
          <a:spcPct val="20000"/>
        </a:spcBef>
        <a:buFont typeface="Arial" pitchFamily="34" charset="0"/>
        <a:buChar char="–"/>
        <a:defRPr sz="2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1142942" indent="-228589" algn="l" defTabSz="914354" rtl="0" eaLnBrk="1" latinLnBrk="0" hangingPunct="1">
        <a:spcBef>
          <a:spcPct val="20000"/>
        </a:spcBef>
        <a:buFont typeface="Arial" pitchFamily="34" charset="0"/>
        <a:buChar char="•"/>
        <a:defRPr sz="24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120"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298"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2158991"/>
            <a:ext cx="7820106" cy="3416320"/>
          </a:xfrm>
          <a:prstGeom prst="rect">
            <a:avLst/>
          </a:prstGeom>
        </p:spPr>
        <p:txBody>
          <a:bodyPr wrap="square" anchor="ctr">
            <a:spAutoFit/>
          </a:bodyPr>
          <a:lstStyle/>
          <a:p>
            <a:pPr algn="ctr" defTabSz="914354"/>
            <a:r>
              <a:rPr lang="en-US" sz="5400" dirty="0">
                <a:solidFill>
                  <a:schemeClr val="bg1"/>
                </a:solidFill>
                <a:latin typeface="Calibri Light" panose="020F0302020204030204" pitchFamily="34" charset="0"/>
              </a:rPr>
              <a:t>Free </a:t>
            </a:r>
            <a:r>
              <a:rPr lang="en-US" sz="5400">
                <a:solidFill>
                  <a:schemeClr val="bg1"/>
                </a:solidFill>
                <a:latin typeface="Calibri Light" panose="020F0302020204030204" pitchFamily="34" charset="0"/>
              </a:rPr>
              <a:t>creative templates</a:t>
            </a:r>
            <a:r>
              <a:rPr lang="en-US" sz="5400" dirty="0">
                <a:solidFill>
                  <a:schemeClr val="bg1"/>
                </a:solidFill>
                <a:latin typeface="Calibri Light" panose="020F0302020204030204" pitchFamily="34" charset="0"/>
              </a:rPr>
              <a:t>, charts, diagrams and maps for your outstanding presentations</a:t>
            </a:r>
          </a:p>
        </p:txBody>
      </p:sp>
    </p:spTree>
    <p:extLst>
      <p:ext uri="{BB962C8B-B14F-4D97-AF65-F5344CB8AC3E}">
        <p14:creationId xmlns:p14="http://schemas.microsoft.com/office/powerpoint/2010/main" val="3800825972"/>
      </p:ext>
    </p:extLst>
  </p:cSld>
  <p:clrMap bg1="lt1" tx1="dk1" bg2="lt2" tx2="dk2" accent1="accent1" accent2="accent2" accent3="accent3" accent4="accent4" accent5="accent5" accent6="accent6" hlink="hlink" folHlink="folHlink"/>
  <p:sldLayoutIdLst>
    <p:sldLayoutId id="2147483754"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video" Target="https://www.youtube.com/embed/QE-eNeJd8OY?feature=oembed" TargetMode="Externa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452" y="5461134"/>
            <a:ext cx="9865096" cy="1067644"/>
          </a:xfrm>
        </p:spPr>
        <p:txBody>
          <a:bodyPr/>
          <a:lstStyle/>
          <a:p>
            <a:r>
              <a:rPr lang="fr-FR" sz="3600" dirty="0"/>
              <a:t>LA PREUVE et LE CONTRAT ELECTRONIQUE </a:t>
            </a:r>
            <a:br>
              <a:rPr lang="fr-FR" sz="3600" dirty="0"/>
            </a:br>
            <a:r>
              <a:rPr lang="fr-FR" sz="3600" dirty="0"/>
              <a:t>LES CONTRATS DE PRESTATIONS NUMERIQUES</a:t>
            </a:r>
            <a:endParaRPr lang="en-US" sz="3600" dirty="0"/>
          </a:p>
        </p:txBody>
      </p:sp>
      <p:pic>
        <p:nvPicPr>
          <p:cNvPr id="5" name="Espace réservé pour une image  4">
            <a:extLst>
              <a:ext uri="{FF2B5EF4-FFF2-40B4-BE49-F238E27FC236}">
                <a16:creationId xmlns:a16="http://schemas.microsoft.com/office/drawing/2014/main" id="{BD76445D-37E8-8878-D439-A8C59D9D424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2238" b="22238"/>
          <a:stretch>
            <a:fillRect/>
          </a:stretch>
        </p:blipFill>
        <p:spPr/>
      </p:pic>
    </p:spTree>
    <p:extLst>
      <p:ext uri="{BB962C8B-B14F-4D97-AF65-F5344CB8AC3E}">
        <p14:creationId xmlns:p14="http://schemas.microsoft.com/office/powerpoint/2010/main" val="1386057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rmAutofit fontScale="77500" lnSpcReduction="20000"/>
          </a:bodyPr>
          <a:lstStyle/>
          <a:p>
            <a:pPr marL="0" indent="0">
              <a:lnSpc>
                <a:spcPct val="100000"/>
              </a:lnSpc>
              <a:buNone/>
            </a:pPr>
            <a:r>
              <a:rPr lang="fr-FR" b="1" dirty="0">
                <a:solidFill>
                  <a:schemeClr val="accent4"/>
                </a:solidFill>
                <a:latin typeface="+mn-lt"/>
              </a:rPr>
              <a:t>Le contrat de prestations de service numérique</a:t>
            </a:r>
          </a:p>
          <a:p>
            <a:pPr>
              <a:lnSpc>
                <a:spcPct val="100000"/>
              </a:lnSpc>
              <a:buFont typeface="Wingdings" panose="05000000000000000000" pitchFamily="2" charset="2"/>
              <a:buChar char="q"/>
            </a:pPr>
            <a:r>
              <a:rPr lang="fr-FR" b="1" dirty="0">
                <a:solidFill>
                  <a:schemeClr val="tx1"/>
                </a:solidFill>
                <a:latin typeface="+mn-lt"/>
              </a:rPr>
              <a:t> Définition : </a:t>
            </a:r>
            <a:r>
              <a:rPr lang="fr-FR" dirty="0">
                <a:solidFill>
                  <a:schemeClr val="tx1"/>
                </a:solidFill>
                <a:latin typeface="+mn-lt"/>
              </a:rPr>
              <a:t>Il s'agit d'un contrat par lequel un prestataire s'engage à fournir un service numérique (développement de logiciel, maintenance informatique, etc.) moyennant rémunération. Ce type de contrat comporte souvent des clauses spécifiques sur la durée, la performance, et la gestion des retards.</a:t>
            </a:r>
          </a:p>
          <a:p>
            <a:pPr>
              <a:lnSpc>
                <a:spcPct val="100000"/>
              </a:lnSpc>
              <a:buFont typeface="Wingdings" panose="05000000000000000000" pitchFamily="2" charset="2"/>
              <a:buChar char="q"/>
            </a:pPr>
            <a:r>
              <a:rPr lang="fr-FR" b="1" dirty="0">
                <a:solidFill>
                  <a:schemeClr val="tx1"/>
                </a:solidFill>
                <a:latin typeface="+mn-lt"/>
              </a:rPr>
              <a:t> Analyse du cas pratique 3 : </a:t>
            </a:r>
            <a:r>
              <a:rPr lang="fr-FR" dirty="0">
                <a:solidFill>
                  <a:schemeClr val="tx1"/>
                </a:solidFill>
                <a:latin typeface="+mn-lt"/>
              </a:rPr>
              <a:t>Dans ce cas, la clause de pénalité doit être évaluée pour voir si elle est proportionnelle et justifiée, et si les manquements du prestataire pourraient donner lieu à une annulation sans frais.</a:t>
            </a:r>
          </a:p>
          <a:p>
            <a:pPr marL="0" indent="0">
              <a:lnSpc>
                <a:spcPct val="100000"/>
              </a:lnSpc>
              <a:buNone/>
            </a:pPr>
            <a:endParaRPr lang="en-US" b="1" dirty="0">
              <a:solidFill>
                <a:schemeClr val="accent4"/>
              </a:solidFill>
              <a:latin typeface="+mn-lt"/>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10</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err="1">
                <a:solidFill>
                  <a:schemeClr val="bg1"/>
                </a:solidFill>
              </a:rPr>
              <a:t>Définitions</a:t>
            </a:r>
            <a:endParaRPr lang="en-US" dirty="0">
              <a:solidFill>
                <a:schemeClr val="bg1"/>
              </a:solidFill>
            </a:endParaRPr>
          </a:p>
        </p:txBody>
      </p:sp>
    </p:spTree>
    <p:extLst>
      <p:ext uri="{BB962C8B-B14F-4D97-AF65-F5344CB8AC3E}">
        <p14:creationId xmlns:p14="http://schemas.microsoft.com/office/powerpoint/2010/main" val="294233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La </a:t>
            </a:r>
            <a:r>
              <a:rPr lang="en-US" dirty="0" err="1"/>
              <a:t>preuve</a:t>
            </a:r>
            <a:r>
              <a:rPr lang="en-US" dirty="0"/>
              <a:t> </a:t>
            </a:r>
            <a:r>
              <a:rPr lang="en-US" dirty="0" err="1"/>
              <a:t>electronique</a:t>
            </a:r>
            <a:endParaRPr lang="en-US" dirty="0"/>
          </a:p>
        </p:txBody>
      </p:sp>
      <p:sp>
        <p:nvSpPr>
          <p:cNvPr id="3" name="Subtitle 2"/>
          <p:cNvSpPr>
            <a:spLocks noGrp="1"/>
          </p:cNvSpPr>
          <p:nvPr>
            <p:ph type="subTitle" idx="1"/>
          </p:nvPr>
        </p:nvSpPr>
        <p:spPr>
          <a:xfrm>
            <a:off x="3287688" y="5172813"/>
            <a:ext cx="8434459" cy="867930"/>
          </a:xfrm>
        </p:spPr>
        <p:txBody>
          <a:bodyPr/>
          <a:lstStyle/>
          <a:p>
            <a:r>
              <a:rPr lang="fr-FR" dirty="0"/>
              <a:t>Tout document, fichier ou trace numérique susceptible d’être utilisé pour prouver un fait juridique.</a:t>
            </a:r>
            <a:endParaRPr lang="en-US" dirty="0"/>
          </a:p>
        </p:txBody>
      </p:sp>
      <p:sp>
        <p:nvSpPr>
          <p:cNvPr id="5" name="Text Placeholder 4"/>
          <p:cNvSpPr>
            <a:spLocks noGrp="1"/>
          </p:cNvSpPr>
          <p:nvPr>
            <p:ph type="body" sz="quarter" idx="14"/>
          </p:nvPr>
        </p:nvSpPr>
        <p:spPr/>
        <p:txBody>
          <a:bodyPr/>
          <a:lstStyle/>
          <a:p>
            <a:r>
              <a:rPr lang="en-US" dirty="0"/>
              <a:t>03</a:t>
            </a:r>
          </a:p>
        </p:txBody>
      </p:sp>
      <p:sp>
        <p:nvSpPr>
          <p:cNvPr id="4" name="Slide Number Placeholder 3"/>
          <p:cNvSpPr>
            <a:spLocks noGrp="1"/>
          </p:cNvSpPr>
          <p:nvPr>
            <p:ph type="sldNum" sz="quarter" idx="15"/>
          </p:nvPr>
        </p:nvSpPr>
        <p:spPr/>
        <p:txBody>
          <a:bodyPr/>
          <a:lstStyle/>
          <a:p>
            <a:fld id="{FC1CF07D-8B3F-4D32-B059-0039CEA46DB1}" type="slidenum">
              <a:rPr lang="en-US" smtClean="0"/>
              <a:pPr/>
              <a:t>11</a:t>
            </a:fld>
            <a:endParaRPr lang="en-US"/>
          </a:p>
        </p:txBody>
      </p:sp>
      <p:pic>
        <p:nvPicPr>
          <p:cNvPr id="9" name="Espace réservé pour une image  8">
            <a:extLst>
              <a:ext uri="{FF2B5EF4-FFF2-40B4-BE49-F238E27FC236}">
                <a16:creationId xmlns:a16="http://schemas.microsoft.com/office/drawing/2014/main" id="{3C83E91D-007F-8824-AEA1-49BC38533E6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453" b="4453"/>
          <a:stretch>
            <a:fillRect/>
          </a:stretch>
        </p:blipFill>
        <p:spPr/>
      </p:pic>
    </p:spTree>
    <p:extLst>
      <p:ext uri="{BB962C8B-B14F-4D97-AF65-F5344CB8AC3E}">
        <p14:creationId xmlns:p14="http://schemas.microsoft.com/office/powerpoint/2010/main" val="2308930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rmAutofit/>
          </a:bodyPr>
          <a:lstStyle/>
          <a:p>
            <a:pPr marL="0" indent="0">
              <a:lnSpc>
                <a:spcPct val="100000"/>
              </a:lnSpc>
              <a:buNone/>
            </a:pPr>
            <a:r>
              <a:rPr lang="fr-FR" dirty="0">
                <a:solidFill>
                  <a:schemeClr val="tx1"/>
                </a:solidFill>
                <a:latin typeface="+mn-lt"/>
              </a:rPr>
              <a:t>La preuve électronique est régie par : </a:t>
            </a:r>
          </a:p>
          <a:p>
            <a:pPr>
              <a:lnSpc>
                <a:spcPct val="100000"/>
              </a:lnSpc>
              <a:buFont typeface="Wingdings" panose="05000000000000000000" pitchFamily="2" charset="2"/>
              <a:buChar char="q"/>
            </a:pPr>
            <a:r>
              <a:rPr lang="fr-FR" dirty="0">
                <a:solidFill>
                  <a:schemeClr val="tx1"/>
                </a:solidFill>
                <a:latin typeface="+mn-lt"/>
              </a:rPr>
              <a:t>Le code civil</a:t>
            </a:r>
          </a:p>
          <a:p>
            <a:pPr>
              <a:lnSpc>
                <a:spcPct val="100000"/>
              </a:lnSpc>
              <a:buFont typeface="Wingdings" panose="05000000000000000000" pitchFamily="2" charset="2"/>
              <a:buChar char="q"/>
            </a:pPr>
            <a:r>
              <a:rPr lang="fr-FR" dirty="0">
                <a:solidFill>
                  <a:schemeClr val="tx1"/>
                </a:solidFill>
                <a:latin typeface="+mn-lt"/>
              </a:rPr>
              <a:t>Le Règlement </a:t>
            </a:r>
            <a:r>
              <a:rPr lang="fr-FR" dirty="0" err="1">
                <a:solidFill>
                  <a:schemeClr val="tx1"/>
                </a:solidFill>
                <a:latin typeface="+mn-lt"/>
              </a:rPr>
              <a:t>eIDAS</a:t>
            </a:r>
            <a:r>
              <a:rPr lang="fr-FR" dirty="0">
                <a:solidFill>
                  <a:schemeClr val="tx1"/>
                </a:solidFill>
                <a:latin typeface="+mn-lt"/>
              </a:rPr>
              <a:t> (la signature électronique).</a:t>
            </a:r>
            <a:endParaRPr lang="en-US" dirty="0">
              <a:solidFill>
                <a:schemeClr val="tx1"/>
              </a:solidFill>
              <a:latin typeface="+mn-lt"/>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12</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La </a:t>
            </a:r>
            <a:r>
              <a:rPr lang="en-US" dirty="0" err="1">
                <a:solidFill>
                  <a:schemeClr val="bg1"/>
                </a:solidFill>
              </a:rPr>
              <a:t>preuve</a:t>
            </a:r>
            <a:r>
              <a:rPr lang="en-US" dirty="0">
                <a:solidFill>
                  <a:schemeClr val="bg1"/>
                </a:solidFill>
              </a:rPr>
              <a:t> </a:t>
            </a:r>
            <a:r>
              <a:rPr lang="en-US" dirty="0" err="1">
                <a:solidFill>
                  <a:schemeClr val="bg1"/>
                </a:solidFill>
              </a:rPr>
              <a:t>électronique</a:t>
            </a:r>
            <a:endParaRPr lang="en-US" dirty="0">
              <a:solidFill>
                <a:schemeClr val="bg1"/>
              </a:solidFill>
            </a:endParaRPr>
          </a:p>
        </p:txBody>
      </p:sp>
      <p:pic>
        <p:nvPicPr>
          <p:cNvPr id="3" name="Image 2">
            <a:extLst>
              <a:ext uri="{FF2B5EF4-FFF2-40B4-BE49-F238E27FC236}">
                <a16:creationId xmlns:a16="http://schemas.microsoft.com/office/drawing/2014/main" id="{A359C3FE-9E93-3200-EF45-809E0AD349CF}"/>
              </a:ext>
            </a:extLst>
          </p:cNvPr>
          <p:cNvPicPr>
            <a:picLocks noChangeAspect="1"/>
          </p:cNvPicPr>
          <p:nvPr/>
        </p:nvPicPr>
        <p:blipFill>
          <a:blip r:embed="rId3"/>
          <a:stretch>
            <a:fillRect/>
          </a:stretch>
        </p:blipFill>
        <p:spPr>
          <a:xfrm>
            <a:off x="3814564" y="3917772"/>
            <a:ext cx="3986808" cy="2259191"/>
          </a:xfrm>
          <a:prstGeom prst="rect">
            <a:avLst/>
          </a:prstGeom>
        </p:spPr>
      </p:pic>
    </p:spTree>
    <p:extLst>
      <p:ext uri="{BB962C8B-B14F-4D97-AF65-F5344CB8AC3E}">
        <p14:creationId xmlns:p14="http://schemas.microsoft.com/office/powerpoint/2010/main" val="429177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indent="0">
              <a:lnSpc>
                <a:spcPct val="100000"/>
              </a:lnSpc>
              <a:buNone/>
            </a:pPr>
            <a:r>
              <a:rPr lang="fr-FR" sz="2800" u="sng" dirty="0">
                <a:solidFill>
                  <a:schemeClr val="tx1"/>
                </a:solidFill>
                <a:latin typeface="+mn-lt"/>
              </a:rPr>
              <a:t>REFERENCES JURIDIQUES</a:t>
            </a:r>
          </a:p>
          <a:p>
            <a:pPr marL="0" indent="0">
              <a:lnSpc>
                <a:spcPct val="100000"/>
              </a:lnSpc>
              <a:buNone/>
            </a:pPr>
            <a:r>
              <a:rPr lang="fr-FR" sz="2800" b="1" dirty="0">
                <a:solidFill>
                  <a:schemeClr val="tx1"/>
                </a:solidFill>
                <a:latin typeface="+mn-lt"/>
              </a:rPr>
              <a:t>Article 1365 du Code civil </a:t>
            </a:r>
            <a:r>
              <a:rPr lang="fr-FR" sz="2800" dirty="0">
                <a:solidFill>
                  <a:schemeClr val="tx1"/>
                </a:solidFill>
                <a:latin typeface="+mn-lt"/>
              </a:rPr>
              <a:t>: « </a:t>
            </a:r>
            <a:r>
              <a:rPr lang="fr-FR" sz="2800" i="1" dirty="0">
                <a:solidFill>
                  <a:schemeClr val="tx1"/>
                </a:solidFill>
                <a:latin typeface="+mn-lt"/>
              </a:rPr>
              <a:t>L'écrit consiste en une suite de lettres, de caractères, de chiffres ou de tout autre signe ou symbole dotés d'une signification intelligible, quels que soient leur support et leurs modalités de transmission. </a:t>
            </a:r>
            <a:r>
              <a:rPr lang="fr-FR" sz="2800" dirty="0">
                <a:solidFill>
                  <a:schemeClr val="tx1"/>
                </a:solidFill>
                <a:latin typeface="+mn-lt"/>
              </a:rPr>
              <a:t>»</a:t>
            </a:r>
          </a:p>
          <a:p>
            <a:pPr marL="0" indent="0">
              <a:lnSpc>
                <a:spcPct val="100000"/>
              </a:lnSpc>
              <a:buNone/>
            </a:pPr>
            <a:r>
              <a:rPr lang="fr-FR" sz="2800" b="1" dirty="0">
                <a:solidFill>
                  <a:schemeClr val="tx1"/>
                </a:solidFill>
                <a:latin typeface="+mn-lt"/>
              </a:rPr>
              <a:t>Article 1366 du Code civil </a:t>
            </a:r>
            <a:r>
              <a:rPr lang="fr-FR" sz="2800" dirty="0">
                <a:solidFill>
                  <a:schemeClr val="tx1"/>
                </a:solidFill>
                <a:latin typeface="+mn-lt"/>
              </a:rPr>
              <a:t>: « </a:t>
            </a:r>
            <a:r>
              <a:rPr lang="fr-FR" sz="2800" i="1" dirty="0">
                <a:solidFill>
                  <a:schemeClr val="tx1"/>
                </a:solidFill>
                <a:latin typeface="+mn-lt"/>
              </a:rPr>
              <a:t>L'écrit électronique </a:t>
            </a:r>
            <a:r>
              <a:rPr lang="fr-FR" sz="2800" b="1" i="1" dirty="0">
                <a:solidFill>
                  <a:schemeClr val="accent4"/>
                </a:solidFill>
                <a:latin typeface="+mn-lt"/>
              </a:rPr>
              <a:t>a la même force probante </a:t>
            </a:r>
            <a:r>
              <a:rPr lang="fr-FR" sz="2800" i="1" dirty="0">
                <a:solidFill>
                  <a:schemeClr val="tx1"/>
                </a:solidFill>
                <a:latin typeface="+mn-lt"/>
              </a:rPr>
              <a:t>que l'écrit sur support papier, sous réserve que puisse être </a:t>
            </a:r>
            <a:r>
              <a:rPr lang="fr-FR" sz="2800" b="1" i="1" dirty="0">
                <a:solidFill>
                  <a:schemeClr val="accent4"/>
                </a:solidFill>
                <a:latin typeface="+mn-lt"/>
              </a:rPr>
              <a:t>dûment identifiée </a:t>
            </a:r>
            <a:r>
              <a:rPr lang="fr-FR" sz="2800" i="1" dirty="0">
                <a:solidFill>
                  <a:schemeClr val="tx1"/>
                </a:solidFill>
                <a:latin typeface="+mn-lt"/>
              </a:rPr>
              <a:t>la personne dont il émane et qu'il soit </a:t>
            </a:r>
            <a:r>
              <a:rPr lang="fr-FR" sz="2800" b="1" i="1" dirty="0">
                <a:solidFill>
                  <a:schemeClr val="accent4"/>
                </a:solidFill>
                <a:latin typeface="+mn-lt"/>
              </a:rPr>
              <a:t>établi et conservé </a:t>
            </a:r>
            <a:r>
              <a:rPr lang="fr-FR" sz="2800" i="1" dirty="0">
                <a:solidFill>
                  <a:schemeClr val="tx1"/>
                </a:solidFill>
                <a:latin typeface="+mn-lt"/>
              </a:rPr>
              <a:t>dans des conditions de nature à en </a:t>
            </a:r>
            <a:r>
              <a:rPr lang="fr-FR" sz="2800" b="1" i="1" dirty="0">
                <a:solidFill>
                  <a:schemeClr val="accent4"/>
                </a:solidFill>
                <a:latin typeface="+mn-lt"/>
              </a:rPr>
              <a:t>garantir l'intégrité</a:t>
            </a:r>
            <a:r>
              <a:rPr lang="fr-FR" sz="2800" i="1" dirty="0">
                <a:solidFill>
                  <a:schemeClr val="tx1"/>
                </a:solidFill>
                <a:latin typeface="+mn-lt"/>
              </a:rPr>
              <a:t>. </a:t>
            </a:r>
            <a:r>
              <a:rPr lang="fr-FR" sz="2800" dirty="0">
                <a:solidFill>
                  <a:schemeClr val="tx1"/>
                </a:solidFill>
                <a:latin typeface="+mn-lt"/>
              </a:rPr>
              <a:t>»</a:t>
            </a:r>
          </a:p>
        </p:txBody>
      </p:sp>
      <p:sp>
        <p:nvSpPr>
          <p:cNvPr id="7" name="Slide Number Placeholder 6"/>
          <p:cNvSpPr>
            <a:spLocks noGrp="1"/>
          </p:cNvSpPr>
          <p:nvPr>
            <p:ph type="sldNum" sz="quarter" idx="12"/>
          </p:nvPr>
        </p:nvSpPr>
        <p:spPr/>
        <p:txBody>
          <a:bodyPr/>
          <a:lstStyle/>
          <a:p>
            <a:fld id="{51F02384-994A-4C3C-8656-0CE2B6A3B91B}" type="slidenum">
              <a:rPr lang="en-US" smtClean="0"/>
              <a:pPr/>
              <a:t>13</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La </a:t>
            </a:r>
            <a:r>
              <a:rPr lang="en-US" dirty="0" err="1">
                <a:solidFill>
                  <a:schemeClr val="bg1"/>
                </a:solidFill>
              </a:rPr>
              <a:t>preuve</a:t>
            </a:r>
            <a:r>
              <a:rPr lang="en-US" dirty="0">
                <a:solidFill>
                  <a:schemeClr val="bg1"/>
                </a:solidFill>
              </a:rPr>
              <a:t> </a:t>
            </a:r>
            <a:r>
              <a:rPr lang="en-US" dirty="0" err="1">
                <a:solidFill>
                  <a:schemeClr val="bg1"/>
                </a:solidFill>
              </a:rPr>
              <a:t>électronique</a:t>
            </a:r>
            <a:endParaRPr lang="en-US" dirty="0">
              <a:solidFill>
                <a:schemeClr val="bg1"/>
              </a:solidFill>
            </a:endParaRPr>
          </a:p>
        </p:txBody>
      </p:sp>
      <p:pic>
        <p:nvPicPr>
          <p:cNvPr id="3" name="Image 2">
            <a:extLst>
              <a:ext uri="{FF2B5EF4-FFF2-40B4-BE49-F238E27FC236}">
                <a16:creationId xmlns:a16="http://schemas.microsoft.com/office/drawing/2014/main" id="{A359C3FE-9E93-3200-EF45-809E0AD349CF}"/>
              </a:ext>
            </a:extLst>
          </p:cNvPr>
          <p:cNvPicPr>
            <a:picLocks noChangeAspect="1"/>
          </p:cNvPicPr>
          <p:nvPr/>
        </p:nvPicPr>
        <p:blipFill>
          <a:blip r:embed="rId3"/>
          <a:stretch>
            <a:fillRect/>
          </a:stretch>
        </p:blipFill>
        <p:spPr>
          <a:xfrm>
            <a:off x="9840416" y="5088614"/>
            <a:ext cx="1920617" cy="1088349"/>
          </a:xfrm>
          <a:prstGeom prst="rect">
            <a:avLst/>
          </a:prstGeom>
        </p:spPr>
      </p:pic>
    </p:spTree>
    <p:extLst>
      <p:ext uri="{BB962C8B-B14F-4D97-AF65-F5344CB8AC3E}">
        <p14:creationId xmlns:p14="http://schemas.microsoft.com/office/powerpoint/2010/main" val="368325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lvl="0" indent="0">
              <a:buNone/>
            </a:pPr>
            <a:r>
              <a:rPr lang="fr-FR" sz="2800" u="sng" kern="100" cap="all" spc="75" dirty="0">
                <a:solidFill>
                  <a:srgbClr val="000000"/>
                </a:solidFill>
                <a:latin typeface="Calibri" panose="020F0502020204030204" pitchFamily="34" charset="0"/>
                <a:cs typeface="Times New Roman" panose="02020603050405020304" pitchFamily="18" charset="0"/>
              </a:rPr>
              <a:t>Conditions de recevabilité</a:t>
            </a:r>
            <a:endParaRPr lang="fr-FR" sz="2400" u="sng" kern="100" cap="all" spc="75" dirty="0">
              <a:latin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fr-FR" sz="2800" b="1" kern="100" dirty="0">
                <a:latin typeface="Calibri" panose="020F0502020204030204" pitchFamily="34" charset="0"/>
                <a:ea typeface="Calibri" panose="020F0502020204030204" pitchFamily="34" charset="0"/>
                <a:cs typeface="Times New Roman" panose="02020603050405020304" pitchFamily="18" charset="0"/>
              </a:rPr>
              <a:t>Authenticité</a:t>
            </a:r>
            <a:r>
              <a:rPr lang="fr-FR" sz="2800" kern="100" dirty="0">
                <a:latin typeface="Calibri" panose="020F0502020204030204" pitchFamily="34" charset="0"/>
                <a:ea typeface="Calibri" panose="020F0502020204030204" pitchFamily="34" charset="0"/>
                <a:cs typeface="Times New Roman" panose="02020603050405020304" pitchFamily="18" charset="0"/>
              </a:rPr>
              <a:t> : La preuve doit permettre </a:t>
            </a:r>
            <a:r>
              <a:rPr lang="fr-FR" sz="28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d’identifier de manière certaine </a:t>
            </a:r>
            <a:r>
              <a:rPr lang="fr-FR" sz="2800" kern="100" dirty="0">
                <a:latin typeface="Calibri" panose="020F0502020204030204" pitchFamily="34" charset="0"/>
                <a:ea typeface="Calibri" panose="020F0502020204030204" pitchFamily="34" charset="0"/>
                <a:cs typeface="Times New Roman" panose="02020603050405020304" pitchFamily="18" charset="0"/>
              </a:rPr>
              <a:t>son auteur, comme exigé par l'article 1366 du Code civil.</a:t>
            </a:r>
          </a:p>
          <a:p>
            <a:pPr marL="342900" lvl="0" indent="-342900">
              <a:buFont typeface="+mj-lt"/>
              <a:buAutoNum type="arabicPeriod"/>
              <a:tabLst>
                <a:tab pos="457200" algn="l"/>
              </a:tabLst>
            </a:pPr>
            <a:r>
              <a:rPr lang="fr-FR" sz="2800" b="1" kern="100" dirty="0">
                <a:latin typeface="Calibri" panose="020F0502020204030204" pitchFamily="34" charset="0"/>
                <a:ea typeface="Calibri" panose="020F0502020204030204" pitchFamily="34" charset="0"/>
                <a:cs typeface="Times New Roman" panose="02020603050405020304" pitchFamily="18" charset="0"/>
              </a:rPr>
              <a:t>Intégrité</a:t>
            </a:r>
            <a:r>
              <a:rPr lang="fr-FR" sz="2800" kern="100" dirty="0">
                <a:latin typeface="Calibri" panose="020F0502020204030204" pitchFamily="34" charset="0"/>
                <a:ea typeface="Calibri" panose="020F0502020204030204" pitchFamily="34" charset="0"/>
                <a:cs typeface="Times New Roman" panose="02020603050405020304" pitchFamily="18" charset="0"/>
              </a:rPr>
              <a:t> : L’article 1366 précise également que la preuve doit être établie et conservée dans des </a:t>
            </a:r>
            <a:r>
              <a:rPr lang="fr-FR" sz="28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conditions garantissant son intégrité</a:t>
            </a:r>
            <a:r>
              <a:rPr lang="fr-FR" sz="2800" kern="100" dirty="0">
                <a:latin typeface="Calibri" panose="020F0502020204030204" pitchFamily="34" charset="0"/>
                <a:ea typeface="Calibri" panose="020F0502020204030204" pitchFamily="34" charset="0"/>
                <a:cs typeface="Times New Roman" panose="02020603050405020304" pitchFamily="18" charset="0"/>
              </a:rPr>
              <a:t>. Cela inclut l'utilisation de technologies comme la </a:t>
            </a:r>
            <a:r>
              <a:rPr lang="fr-FR" sz="2800" b="1" kern="100" dirty="0">
                <a:latin typeface="Calibri" panose="020F0502020204030204" pitchFamily="34" charset="0"/>
                <a:ea typeface="Calibri" panose="020F0502020204030204" pitchFamily="34" charset="0"/>
                <a:cs typeface="Times New Roman" panose="02020603050405020304" pitchFamily="18" charset="0"/>
              </a:rPr>
              <a:t>signature électronique qualifiée</a:t>
            </a:r>
            <a:r>
              <a:rPr lang="fr-FR" sz="2800" kern="100" dirty="0">
                <a:latin typeface="Calibri" panose="020F0502020204030204" pitchFamily="34" charset="0"/>
                <a:ea typeface="Calibri" panose="020F0502020204030204" pitchFamily="34" charset="0"/>
                <a:cs typeface="Times New Roman" panose="02020603050405020304" pitchFamily="18" charset="0"/>
              </a:rPr>
              <a:t> définie par le </a:t>
            </a:r>
            <a:r>
              <a:rPr lang="fr-FR" sz="2800" b="1" kern="100" dirty="0">
                <a:latin typeface="Calibri" panose="020F0502020204030204" pitchFamily="34" charset="0"/>
                <a:ea typeface="Calibri" panose="020F0502020204030204" pitchFamily="34" charset="0"/>
                <a:cs typeface="Times New Roman" panose="02020603050405020304" pitchFamily="18" charset="0"/>
              </a:rPr>
              <a:t>Règlement </a:t>
            </a:r>
            <a:r>
              <a:rPr lang="fr-FR" sz="2800" b="1" kern="100" dirty="0" err="1">
                <a:latin typeface="Calibri" panose="020F0502020204030204" pitchFamily="34" charset="0"/>
                <a:ea typeface="Calibri" panose="020F0502020204030204" pitchFamily="34" charset="0"/>
                <a:cs typeface="Times New Roman" panose="02020603050405020304" pitchFamily="18" charset="0"/>
              </a:rPr>
              <a:t>eIDAS</a:t>
            </a:r>
            <a:r>
              <a:rPr lang="fr-FR" sz="2800" kern="100" dirty="0">
                <a:latin typeface="Calibri" panose="020F0502020204030204" pitchFamily="34" charset="0"/>
                <a:ea typeface="Calibri" panose="020F0502020204030204" pitchFamily="34" charset="0"/>
                <a:cs typeface="Times New Roman" panose="02020603050405020304" pitchFamily="18" charset="0"/>
              </a:rPr>
              <a:t>.</a:t>
            </a:r>
          </a:p>
          <a:p>
            <a:pPr marL="342900" lvl="0" indent="-342900">
              <a:buFont typeface="+mj-lt"/>
              <a:buAutoNum type="arabicPeriod"/>
              <a:tabLst>
                <a:tab pos="457200" algn="l"/>
              </a:tabLst>
            </a:pPr>
            <a:r>
              <a:rPr lang="fr-FR" sz="2800" b="1" kern="100" dirty="0">
                <a:latin typeface="Calibri" panose="020F0502020204030204" pitchFamily="34" charset="0"/>
                <a:ea typeface="Calibri" panose="020F0502020204030204" pitchFamily="34" charset="0"/>
                <a:cs typeface="Times New Roman" panose="02020603050405020304" pitchFamily="18" charset="0"/>
              </a:rPr>
              <a:t>Licéité de la preuve</a:t>
            </a:r>
            <a:r>
              <a:rPr lang="fr-FR" sz="2800" kern="100" dirty="0">
                <a:latin typeface="Calibri" panose="020F0502020204030204" pitchFamily="34" charset="0"/>
                <a:ea typeface="Calibri" panose="020F0502020204030204" pitchFamily="34" charset="0"/>
                <a:cs typeface="Times New Roman" panose="02020603050405020304" pitchFamily="18" charset="0"/>
              </a:rPr>
              <a:t> : Conformément </a:t>
            </a:r>
            <a:r>
              <a:rPr lang="fr-FR" sz="2800" b="1" kern="100" dirty="0">
                <a:latin typeface="Calibri" panose="020F0502020204030204" pitchFamily="34" charset="0"/>
                <a:ea typeface="Calibri" panose="020F0502020204030204" pitchFamily="34" charset="0"/>
                <a:cs typeface="Times New Roman" panose="02020603050405020304" pitchFamily="18" charset="0"/>
              </a:rPr>
              <a:t>à l'article 9 du Code de procédure civile</a:t>
            </a:r>
            <a:r>
              <a:rPr lang="fr-FR" sz="2800" kern="100" dirty="0">
                <a:latin typeface="Calibri" panose="020F0502020204030204" pitchFamily="34" charset="0"/>
                <a:ea typeface="Calibri" panose="020F0502020204030204" pitchFamily="34" charset="0"/>
                <a:cs typeface="Times New Roman" panose="02020603050405020304" pitchFamily="18" charset="0"/>
              </a:rPr>
              <a:t>, une preuve doit être </a:t>
            </a:r>
            <a:r>
              <a:rPr lang="fr-FR" sz="28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obtenue légalement</a:t>
            </a:r>
            <a:r>
              <a:rPr lang="fr-FR" sz="2800" kern="100" dirty="0">
                <a:latin typeface="Calibri" panose="020F0502020204030204" pitchFamily="34" charset="0"/>
                <a:ea typeface="Calibri" panose="020F0502020204030204" pitchFamily="34" charset="0"/>
                <a:cs typeface="Times New Roman" panose="02020603050405020304" pitchFamily="18" charset="0"/>
              </a:rPr>
              <a:t>. Toute preuve obtenue en violation de la loi, (ex: par une atteinte à la vie privée), peut être écartée par le juge.</a:t>
            </a:r>
            <a:endParaRPr lang="fr-FR" sz="3200" dirty="0">
              <a:solidFill>
                <a:schemeClr val="tx1"/>
              </a:solidFill>
              <a:latin typeface="+mn-lt"/>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14</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La </a:t>
            </a:r>
            <a:r>
              <a:rPr lang="en-US" dirty="0" err="1">
                <a:solidFill>
                  <a:schemeClr val="bg1"/>
                </a:solidFill>
              </a:rPr>
              <a:t>preuve</a:t>
            </a:r>
            <a:r>
              <a:rPr lang="en-US" dirty="0">
                <a:solidFill>
                  <a:schemeClr val="bg1"/>
                </a:solidFill>
              </a:rPr>
              <a:t> </a:t>
            </a:r>
            <a:r>
              <a:rPr lang="en-US" dirty="0" err="1">
                <a:solidFill>
                  <a:schemeClr val="bg1"/>
                </a:solidFill>
              </a:rPr>
              <a:t>électronique</a:t>
            </a:r>
            <a:endParaRPr lang="en-US" dirty="0">
              <a:solidFill>
                <a:schemeClr val="bg1"/>
              </a:solidFill>
            </a:endParaRPr>
          </a:p>
        </p:txBody>
      </p:sp>
    </p:spTree>
    <p:extLst>
      <p:ext uri="{BB962C8B-B14F-4D97-AF65-F5344CB8AC3E}">
        <p14:creationId xmlns:p14="http://schemas.microsoft.com/office/powerpoint/2010/main" val="406505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lvl="0" indent="0">
              <a:buNone/>
            </a:pPr>
            <a:r>
              <a:rPr lang="fr-FR" sz="2400" u="sng" dirty="0">
                <a:solidFill>
                  <a:schemeClr val="tx1"/>
                </a:solidFill>
                <a:latin typeface="+mn-lt"/>
              </a:rPr>
              <a:t>TECHNOLOGIES RENFORÇANT LA PREUVE ELECTRONIQUE</a:t>
            </a:r>
          </a:p>
          <a:p>
            <a:pPr lvl="0">
              <a:buFont typeface="Wingdings" panose="05000000000000000000" pitchFamily="2" charset="2"/>
              <a:buChar char="q"/>
            </a:pPr>
            <a:r>
              <a:rPr lang="fr-FR" sz="2800" dirty="0">
                <a:solidFill>
                  <a:schemeClr val="tx1"/>
                </a:solidFill>
                <a:latin typeface="+mn-lt"/>
              </a:rPr>
              <a:t> </a:t>
            </a:r>
            <a:r>
              <a:rPr lang="fr-FR" sz="2800" b="1" dirty="0">
                <a:solidFill>
                  <a:schemeClr val="tx1"/>
                </a:solidFill>
                <a:latin typeface="+mn-lt"/>
              </a:rPr>
              <a:t>Signature électronique qualifiée </a:t>
            </a:r>
            <a:r>
              <a:rPr lang="fr-FR" sz="2800" dirty="0">
                <a:solidFill>
                  <a:schemeClr val="tx1"/>
                </a:solidFill>
                <a:latin typeface="+mn-lt"/>
              </a:rPr>
              <a:t>: Cette technologie garantit que l'identité de la personne signataire est assurée et que le document n’a pas été altéré depuis sa signature. </a:t>
            </a:r>
          </a:p>
          <a:p>
            <a:pPr lvl="0">
              <a:buFont typeface="Wingdings" panose="05000000000000000000" pitchFamily="2" charset="2"/>
              <a:buChar char="q"/>
            </a:pPr>
            <a:r>
              <a:rPr lang="fr-FR" sz="2800" dirty="0">
                <a:solidFill>
                  <a:schemeClr val="tx1"/>
                </a:solidFill>
                <a:latin typeface="+mn-lt"/>
              </a:rPr>
              <a:t> </a:t>
            </a:r>
            <a:r>
              <a:rPr lang="fr-FR" sz="2800" b="1" dirty="0">
                <a:solidFill>
                  <a:schemeClr val="tx1"/>
                </a:solidFill>
                <a:latin typeface="+mn-lt"/>
              </a:rPr>
              <a:t>Horodatage électronique </a:t>
            </a:r>
            <a:r>
              <a:rPr lang="fr-FR" sz="2800" dirty="0">
                <a:solidFill>
                  <a:schemeClr val="tx1"/>
                </a:solidFill>
                <a:latin typeface="+mn-lt"/>
              </a:rPr>
              <a:t>: Il permet d'apporter une preuve irréfutable de la date et de l’heure d’un événement numérique, ce qui peut être essentiel pour établir la chronologie des faits dans un litige.</a:t>
            </a:r>
          </a:p>
          <a:p>
            <a:pPr lvl="0">
              <a:buFont typeface="Wingdings" panose="05000000000000000000" pitchFamily="2" charset="2"/>
              <a:buChar char="q"/>
            </a:pPr>
            <a:r>
              <a:rPr lang="fr-FR" sz="2800" dirty="0">
                <a:solidFill>
                  <a:schemeClr val="tx1"/>
                </a:solidFill>
                <a:latin typeface="+mn-lt"/>
              </a:rPr>
              <a:t> </a:t>
            </a:r>
            <a:r>
              <a:rPr lang="fr-FR" sz="2800" b="1" dirty="0">
                <a:solidFill>
                  <a:schemeClr val="tx1"/>
                </a:solidFill>
                <a:latin typeface="+mn-lt"/>
              </a:rPr>
              <a:t>Blockchain</a:t>
            </a:r>
            <a:r>
              <a:rPr lang="fr-FR" sz="2800" dirty="0">
                <a:solidFill>
                  <a:schemeClr val="tx1"/>
                </a:solidFill>
                <a:latin typeface="+mn-lt"/>
              </a:rPr>
              <a:t> : Cette technologie est de plus en plus reconnue par les juridictions comme un moyen de garantir l’intégrité et l’authenticité des transactions, grâce à sa nature décentralisée et immuable.</a:t>
            </a:r>
          </a:p>
          <a:p>
            <a:pPr marL="0" lvl="0" indent="0">
              <a:buNone/>
            </a:pPr>
            <a:endParaRPr lang="fr-FR" sz="2400" dirty="0">
              <a:solidFill>
                <a:schemeClr val="tx1"/>
              </a:solidFill>
              <a:latin typeface="+mn-lt"/>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15</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La </a:t>
            </a:r>
            <a:r>
              <a:rPr lang="en-US" dirty="0" err="1">
                <a:solidFill>
                  <a:schemeClr val="bg1"/>
                </a:solidFill>
              </a:rPr>
              <a:t>preuve</a:t>
            </a:r>
            <a:r>
              <a:rPr lang="en-US" dirty="0">
                <a:solidFill>
                  <a:schemeClr val="bg1"/>
                </a:solidFill>
              </a:rPr>
              <a:t> </a:t>
            </a:r>
            <a:r>
              <a:rPr lang="en-US" dirty="0" err="1">
                <a:solidFill>
                  <a:schemeClr val="bg1"/>
                </a:solidFill>
              </a:rPr>
              <a:t>électronique</a:t>
            </a:r>
            <a:endParaRPr lang="en-US" dirty="0">
              <a:solidFill>
                <a:schemeClr val="bg1"/>
              </a:solidFill>
            </a:endParaRPr>
          </a:p>
        </p:txBody>
      </p:sp>
    </p:spTree>
    <p:extLst>
      <p:ext uri="{BB962C8B-B14F-4D97-AF65-F5344CB8AC3E}">
        <p14:creationId xmlns:p14="http://schemas.microsoft.com/office/powerpoint/2010/main" val="269799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Slide Number Placeholder 6"/>
          <p:cNvSpPr>
            <a:spLocks noGrp="1"/>
          </p:cNvSpPr>
          <p:nvPr>
            <p:ph type="sldNum" sz="quarter" idx="12"/>
          </p:nvPr>
        </p:nvSpPr>
        <p:spPr/>
        <p:txBody>
          <a:bodyPr/>
          <a:lstStyle/>
          <a:p>
            <a:fld id="{51F02384-994A-4C3C-8656-0CE2B6A3B91B}" type="slidenum">
              <a:rPr lang="en-US" smtClean="0"/>
              <a:pPr/>
              <a:t>16</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La </a:t>
            </a:r>
            <a:r>
              <a:rPr lang="en-US" dirty="0" err="1">
                <a:solidFill>
                  <a:schemeClr val="bg1"/>
                </a:solidFill>
              </a:rPr>
              <a:t>preuve</a:t>
            </a:r>
            <a:r>
              <a:rPr lang="en-US" dirty="0">
                <a:solidFill>
                  <a:schemeClr val="bg1"/>
                </a:solidFill>
              </a:rPr>
              <a:t> </a:t>
            </a:r>
            <a:r>
              <a:rPr lang="en-US" dirty="0" err="1">
                <a:solidFill>
                  <a:schemeClr val="bg1"/>
                </a:solidFill>
              </a:rPr>
              <a:t>électronique</a:t>
            </a:r>
            <a:endParaRPr lang="en-US" dirty="0">
              <a:solidFill>
                <a:schemeClr val="bg1"/>
              </a:solidFill>
            </a:endParaRPr>
          </a:p>
        </p:txBody>
      </p:sp>
      <p:pic>
        <p:nvPicPr>
          <p:cNvPr id="6" name="Média en ligne 5" title="Qu’est-ce que la blockchain ? | Banque de France">
            <a:hlinkClick r:id="" action="ppaction://media"/>
            <a:extLst>
              <a:ext uri="{FF2B5EF4-FFF2-40B4-BE49-F238E27FC236}">
                <a16:creationId xmlns:a16="http://schemas.microsoft.com/office/drawing/2014/main" id="{F1FAFCD6-51B7-4304-DD75-A04AC77CFACD}"/>
              </a:ext>
            </a:extLst>
          </p:cNvPr>
          <p:cNvPicPr>
            <a:picLocks noRot="1" noChangeAspect="1"/>
          </p:cNvPicPr>
          <p:nvPr>
            <a:videoFile r:link="rId1"/>
          </p:nvPr>
        </p:nvPicPr>
        <p:blipFill>
          <a:blip r:embed="rId4"/>
          <a:stretch>
            <a:fillRect/>
          </a:stretch>
        </p:blipFill>
        <p:spPr>
          <a:xfrm>
            <a:off x="1847528" y="1235512"/>
            <a:ext cx="9328472" cy="5270587"/>
          </a:xfrm>
          <a:prstGeom prst="rect">
            <a:avLst/>
          </a:prstGeom>
        </p:spPr>
      </p:pic>
    </p:spTree>
    <p:extLst>
      <p:ext uri="{BB962C8B-B14F-4D97-AF65-F5344CB8AC3E}">
        <p14:creationId xmlns:p14="http://schemas.microsoft.com/office/powerpoint/2010/main" val="165587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Slide Number Placeholder 6"/>
          <p:cNvSpPr>
            <a:spLocks noGrp="1"/>
          </p:cNvSpPr>
          <p:nvPr>
            <p:ph type="sldNum" sz="quarter" idx="12"/>
          </p:nvPr>
        </p:nvSpPr>
        <p:spPr/>
        <p:txBody>
          <a:bodyPr/>
          <a:lstStyle/>
          <a:p>
            <a:fld id="{51F02384-994A-4C3C-8656-0CE2B6A3B91B}" type="slidenum">
              <a:rPr lang="en-US" smtClean="0"/>
              <a:pPr/>
              <a:t>17</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La </a:t>
            </a:r>
            <a:r>
              <a:rPr lang="en-US" dirty="0" err="1">
                <a:solidFill>
                  <a:schemeClr val="bg1"/>
                </a:solidFill>
              </a:rPr>
              <a:t>preuve</a:t>
            </a:r>
            <a:r>
              <a:rPr lang="en-US" dirty="0">
                <a:solidFill>
                  <a:schemeClr val="bg1"/>
                </a:solidFill>
              </a:rPr>
              <a:t> </a:t>
            </a:r>
            <a:r>
              <a:rPr lang="en-US" dirty="0" err="1">
                <a:solidFill>
                  <a:schemeClr val="bg1"/>
                </a:solidFill>
              </a:rPr>
              <a:t>électronique</a:t>
            </a:r>
            <a:endParaRPr lang="en-US" dirty="0">
              <a:solidFill>
                <a:schemeClr val="bg1"/>
              </a:solidFill>
            </a:endParaRPr>
          </a:p>
        </p:txBody>
      </p:sp>
      <p:pic>
        <p:nvPicPr>
          <p:cNvPr id="3" name="Image 2">
            <a:extLst>
              <a:ext uri="{FF2B5EF4-FFF2-40B4-BE49-F238E27FC236}">
                <a16:creationId xmlns:a16="http://schemas.microsoft.com/office/drawing/2014/main" id="{90B53116-81DA-0FD4-2408-674A6A614A0C}"/>
              </a:ext>
            </a:extLst>
          </p:cNvPr>
          <p:cNvPicPr>
            <a:picLocks noChangeAspect="1"/>
          </p:cNvPicPr>
          <p:nvPr/>
        </p:nvPicPr>
        <p:blipFill>
          <a:blip r:embed="rId3"/>
          <a:stretch>
            <a:fillRect/>
          </a:stretch>
        </p:blipFill>
        <p:spPr>
          <a:xfrm>
            <a:off x="3114675" y="1214437"/>
            <a:ext cx="5962650" cy="4429125"/>
          </a:xfrm>
          <a:prstGeom prst="rect">
            <a:avLst/>
          </a:prstGeom>
        </p:spPr>
      </p:pic>
    </p:spTree>
    <p:extLst>
      <p:ext uri="{BB962C8B-B14F-4D97-AF65-F5344CB8AC3E}">
        <p14:creationId xmlns:p14="http://schemas.microsoft.com/office/powerpoint/2010/main" val="3618046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lvl="0" indent="0">
              <a:buNone/>
              <a:tabLst>
                <a:tab pos="457200" algn="l"/>
              </a:tabLst>
            </a:pPr>
            <a:r>
              <a:rPr lang="fr-FR" sz="24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Quelles sont les conditions de recevabilité d’une preuve électronique ?</a:t>
            </a:r>
            <a:endParaRPr lang="fr-FR" sz="2400"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endParaRPr>
          </a:p>
          <a:p>
            <a:pPr marL="0" lvl="0" indent="0">
              <a:buNone/>
              <a:tabLst>
                <a:tab pos="457200" algn="l"/>
              </a:tabLst>
            </a:pPr>
            <a:r>
              <a:rPr lang="fr-FR" sz="2400" b="1" kern="100" dirty="0">
                <a:latin typeface="Calibri" panose="020F0502020204030204" pitchFamily="34" charset="0"/>
                <a:ea typeface="Calibri" panose="020F0502020204030204" pitchFamily="34" charset="0"/>
                <a:cs typeface="Times New Roman" panose="02020603050405020304" pitchFamily="18" charset="0"/>
              </a:rPr>
              <a:t>Réponse</a:t>
            </a:r>
            <a:r>
              <a:rPr lang="fr-FR" sz="2400" kern="100" dirty="0">
                <a:latin typeface="Calibri" panose="020F0502020204030204" pitchFamily="34" charset="0"/>
                <a:ea typeface="Calibri" panose="020F0502020204030204" pitchFamily="34" charset="0"/>
                <a:cs typeface="Times New Roman" panose="02020603050405020304" pitchFamily="18" charset="0"/>
              </a:rPr>
              <a:t> : Selon l'article 1366 du Code civil, la preuve électronique doit être authentifiée et établie dans des conditions garantissant son intégrité. Elle doit aussi être obtenue légalement.</a:t>
            </a:r>
          </a:p>
          <a:p>
            <a:pPr marL="0" lvl="0" indent="0">
              <a:buNone/>
              <a:tabLst>
                <a:tab pos="457200" algn="l"/>
              </a:tabLst>
            </a:pPr>
            <a:r>
              <a:rPr lang="fr-FR" sz="24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Vrai ou faux : Une capture d’écran est toujours admissible comme preuve.</a:t>
            </a:r>
            <a:endParaRPr lang="fr-FR" sz="2400"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endParaRPr>
          </a:p>
          <a:p>
            <a:pPr marL="0" lvl="0" indent="0">
              <a:buNone/>
              <a:tabLst>
                <a:tab pos="457200" algn="l"/>
              </a:tabLst>
            </a:pPr>
            <a:r>
              <a:rPr lang="fr-FR" sz="2400" b="1" kern="100" dirty="0">
                <a:latin typeface="Calibri" panose="020F0502020204030204" pitchFamily="34" charset="0"/>
                <a:ea typeface="Calibri" panose="020F0502020204030204" pitchFamily="34" charset="0"/>
                <a:cs typeface="Times New Roman" panose="02020603050405020304" pitchFamily="18" charset="0"/>
              </a:rPr>
              <a:t>Réponse</a:t>
            </a:r>
            <a:r>
              <a:rPr lang="fr-FR" sz="2400" kern="100" dirty="0">
                <a:latin typeface="Calibri" panose="020F0502020204030204" pitchFamily="34" charset="0"/>
                <a:ea typeface="Calibri" panose="020F0502020204030204" pitchFamily="34" charset="0"/>
                <a:cs typeface="Times New Roman" panose="02020603050405020304" pitchFamily="18" charset="0"/>
              </a:rPr>
              <a:t> : Faux. Une capture d’écran, en tant que simple représentation visuelle, ne bénéficie pas d'une présomption de fiabilité et peut être contestée, notamment en l'absence d'authentification et d'horodatage.</a:t>
            </a:r>
          </a:p>
          <a:p>
            <a:pPr marL="0" lvl="0" indent="0">
              <a:buNone/>
              <a:tabLst>
                <a:tab pos="457200" algn="l"/>
              </a:tabLst>
            </a:pPr>
            <a:r>
              <a:rPr lang="fr-FR" sz="24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Citez trois exemples de preuves électroniques.</a:t>
            </a:r>
            <a:endParaRPr lang="fr-FR" sz="2400"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endParaRPr>
          </a:p>
          <a:p>
            <a:pPr marL="0" lvl="0" indent="0">
              <a:buNone/>
              <a:tabLst>
                <a:tab pos="457200" algn="l"/>
              </a:tabLst>
            </a:pPr>
            <a:r>
              <a:rPr lang="fr-FR" sz="2400" b="1" kern="100" dirty="0">
                <a:latin typeface="Calibri" panose="020F0502020204030204" pitchFamily="34" charset="0"/>
                <a:ea typeface="Calibri" panose="020F0502020204030204" pitchFamily="34" charset="0"/>
                <a:cs typeface="Times New Roman" panose="02020603050405020304" pitchFamily="18" charset="0"/>
              </a:rPr>
              <a:t>Réponse</a:t>
            </a:r>
            <a:r>
              <a:rPr lang="fr-FR" sz="2400" kern="100" dirty="0">
                <a:latin typeface="Calibri" panose="020F0502020204030204" pitchFamily="34" charset="0"/>
                <a:ea typeface="Calibri" panose="020F0502020204030204" pitchFamily="34" charset="0"/>
                <a:cs typeface="Times New Roman" panose="02020603050405020304" pitchFamily="18" charset="0"/>
              </a:rPr>
              <a:t> : Un email avec signature électronique qualifiée , une transaction horodatée sur une blockchain, un fichier numérique signé et horodaté électroniquement.</a:t>
            </a:r>
            <a:endParaRPr lang="fr-FR" sz="2400" dirty="0">
              <a:solidFill>
                <a:schemeClr val="tx1"/>
              </a:solidFill>
              <a:latin typeface="+mn-lt"/>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18</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La </a:t>
            </a:r>
            <a:r>
              <a:rPr lang="en-US" dirty="0" err="1">
                <a:solidFill>
                  <a:schemeClr val="bg1"/>
                </a:solidFill>
              </a:rPr>
              <a:t>preuve</a:t>
            </a:r>
            <a:r>
              <a:rPr lang="en-US" dirty="0">
                <a:solidFill>
                  <a:schemeClr val="bg1"/>
                </a:solidFill>
              </a:rPr>
              <a:t> </a:t>
            </a:r>
            <a:r>
              <a:rPr lang="en-US" dirty="0" err="1">
                <a:solidFill>
                  <a:schemeClr val="bg1"/>
                </a:solidFill>
              </a:rPr>
              <a:t>électronique</a:t>
            </a:r>
            <a:endParaRPr lang="en-US" dirty="0">
              <a:solidFill>
                <a:schemeClr val="bg1"/>
              </a:solidFill>
            </a:endParaRPr>
          </a:p>
        </p:txBody>
      </p:sp>
    </p:spTree>
    <p:extLst>
      <p:ext uri="{BB962C8B-B14F-4D97-AF65-F5344CB8AC3E}">
        <p14:creationId xmlns:p14="http://schemas.microsoft.com/office/powerpoint/2010/main" val="368124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lvl="0" indent="0">
              <a:buNone/>
              <a:tabLst>
                <a:tab pos="457200" algn="l"/>
              </a:tabLst>
            </a:pPr>
            <a:r>
              <a:rPr lang="fr-FR" sz="28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Un email non signé électroniquement est-il valable devant un tribunal ?</a:t>
            </a:r>
          </a:p>
          <a:p>
            <a:pPr marL="0" lvl="0" indent="0">
              <a:buNone/>
              <a:tabLst>
                <a:tab pos="457200" algn="l"/>
              </a:tabLst>
            </a:pPr>
            <a:r>
              <a:rPr lang="fr-FR" sz="2800" b="1" kern="100" dirty="0">
                <a:latin typeface="Calibri" panose="020F0502020204030204" pitchFamily="34" charset="0"/>
                <a:ea typeface="Calibri" panose="020F0502020204030204" pitchFamily="34" charset="0"/>
                <a:cs typeface="Times New Roman" panose="02020603050405020304" pitchFamily="18" charset="0"/>
              </a:rPr>
              <a:t>Réponse</a:t>
            </a:r>
            <a:r>
              <a:rPr lang="fr-FR" sz="2800" kern="100" dirty="0">
                <a:latin typeface="Calibri" panose="020F0502020204030204" pitchFamily="34" charset="0"/>
                <a:ea typeface="Calibri" panose="020F0502020204030204" pitchFamily="34" charset="0"/>
                <a:cs typeface="Times New Roman" panose="02020603050405020304" pitchFamily="18" charset="0"/>
              </a:rPr>
              <a:t> : Oui, mais il n’a pas de valeur probatoire automatique. </a:t>
            </a:r>
          </a:p>
          <a:p>
            <a:pPr marL="0" lvl="0" indent="0">
              <a:buNone/>
              <a:tabLst>
                <a:tab pos="457200" algn="l"/>
              </a:tabLst>
            </a:pPr>
            <a:r>
              <a:rPr lang="fr-FR" sz="28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Quelles technologies permettent de sécuriser la preuve électronique ?</a:t>
            </a:r>
            <a:endParaRPr lang="fr-FR" sz="2800"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endParaRPr>
          </a:p>
          <a:p>
            <a:pPr marL="0" lvl="0" indent="0">
              <a:buNone/>
              <a:tabLst>
                <a:tab pos="457200" algn="l"/>
              </a:tabLst>
            </a:pPr>
            <a:r>
              <a:rPr lang="fr-FR" sz="2800" b="1" kern="100" dirty="0">
                <a:latin typeface="Calibri" panose="020F0502020204030204" pitchFamily="34" charset="0"/>
                <a:ea typeface="Calibri" panose="020F0502020204030204" pitchFamily="34" charset="0"/>
                <a:cs typeface="Times New Roman" panose="02020603050405020304" pitchFamily="18" charset="0"/>
              </a:rPr>
              <a:t>Réponse</a:t>
            </a:r>
            <a:r>
              <a:rPr lang="fr-FR" sz="2800" kern="100" dirty="0">
                <a:latin typeface="Calibri" panose="020F0502020204030204" pitchFamily="34" charset="0"/>
                <a:ea typeface="Calibri" panose="020F0502020204030204" pitchFamily="34" charset="0"/>
                <a:cs typeface="Times New Roman" panose="02020603050405020304" pitchFamily="18" charset="0"/>
              </a:rPr>
              <a:t> : La signature électronique qualifiée, l’horodatage électronique, et la blockchain.</a:t>
            </a:r>
          </a:p>
        </p:txBody>
      </p:sp>
      <p:sp>
        <p:nvSpPr>
          <p:cNvPr id="7" name="Slide Number Placeholder 6"/>
          <p:cNvSpPr>
            <a:spLocks noGrp="1"/>
          </p:cNvSpPr>
          <p:nvPr>
            <p:ph type="sldNum" sz="quarter" idx="12"/>
          </p:nvPr>
        </p:nvSpPr>
        <p:spPr/>
        <p:txBody>
          <a:bodyPr/>
          <a:lstStyle/>
          <a:p>
            <a:fld id="{51F02384-994A-4C3C-8656-0CE2B6A3B91B}" type="slidenum">
              <a:rPr lang="en-US" smtClean="0"/>
              <a:pPr/>
              <a:t>19</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La </a:t>
            </a:r>
            <a:r>
              <a:rPr lang="en-US" dirty="0" err="1">
                <a:solidFill>
                  <a:schemeClr val="bg1"/>
                </a:solidFill>
              </a:rPr>
              <a:t>preuve</a:t>
            </a:r>
            <a:r>
              <a:rPr lang="en-US" dirty="0">
                <a:solidFill>
                  <a:schemeClr val="bg1"/>
                </a:solidFill>
              </a:rPr>
              <a:t> </a:t>
            </a:r>
            <a:r>
              <a:rPr lang="en-US" dirty="0" err="1">
                <a:solidFill>
                  <a:schemeClr val="bg1"/>
                </a:solidFill>
              </a:rPr>
              <a:t>électronique</a:t>
            </a:r>
            <a:endParaRPr lang="en-US" dirty="0">
              <a:solidFill>
                <a:schemeClr val="bg1"/>
              </a:solidFill>
            </a:endParaRPr>
          </a:p>
        </p:txBody>
      </p:sp>
      <p:pic>
        <p:nvPicPr>
          <p:cNvPr id="3" name="Image 2">
            <a:extLst>
              <a:ext uri="{FF2B5EF4-FFF2-40B4-BE49-F238E27FC236}">
                <a16:creationId xmlns:a16="http://schemas.microsoft.com/office/drawing/2014/main" id="{C6133A7E-9857-D118-3621-7BF26459F16E}"/>
              </a:ext>
            </a:extLst>
          </p:cNvPr>
          <p:cNvPicPr>
            <a:picLocks noChangeAspect="1"/>
          </p:cNvPicPr>
          <p:nvPr/>
        </p:nvPicPr>
        <p:blipFill>
          <a:blip r:embed="rId3"/>
          <a:stretch>
            <a:fillRect/>
          </a:stretch>
        </p:blipFill>
        <p:spPr>
          <a:xfrm>
            <a:off x="8220744" y="4221088"/>
            <a:ext cx="2195736" cy="1646802"/>
          </a:xfrm>
          <a:prstGeom prst="rect">
            <a:avLst/>
          </a:prstGeom>
        </p:spPr>
      </p:pic>
    </p:spTree>
    <p:extLst>
      <p:ext uri="{BB962C8B-B14F-4D97-AF65-F5344CB8AC3E}">
        <p14:creationId xmlns:p14="http://schemas.microsoft.com/office/powerpoint/2010/main" val="47918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857863" y="2204864"/>
            <a:ext cx="4212468" cy="792088"/>
            <a:chOff x="2063552" y="2564904"/>
            <a:chExt cx="3744416" cy="792088"/>
          </a:xfrm>
        </p:grpSpPr>
        <p:sp>
          <p:nvSpPr>
            <p:cNvPr id="22" name="TextBox 21"/>
            <p:cNvSpPr txBox="1"/>
            <p:nvPr/>
          </p:nvSpPr>
          <p:spPr>
            <a:xfrm>
              <a:off x="2063552" y="2564904"/>
              <a:ext cx="3744416" cy="430887"/>
            </a:xfrm>
            <a:prstGeom prst="rect">
              <a:avLst/>
            </a:prstGeom>
            <a:noFill/>
          </p:spPr>
          <p:txBody>
            <a:bodyPr wrap="square" tIns="0" bIns="0" rtlCol="0">
              <a:spAutoFit/>
            </a:bodyPr>
            <a:lstStyle/>
            <a:p>
              <a:r>
                <a:rPr lang="en-US" sz="2800" b="1" dirty="0">
                  <a:solidFill>
                    <a:schemeClr val="tx2"/>
                  </a:solidFill>
                </a:rPr>
                <a:t>Cas pratiques</a:t>
              </a:r>
            </a:p>
          </p:txBody>
        </p:sp>
        <p:sp>
          <p:nvSpPr>
            <p:cNvPr id="23" name="TextBox 22"/>
            <p:cNvSpPr txBox="1"/>
            <p:nvPr/>
          </p:nvSpPr>
          <p:spPr>
            <a:xfrm>
              <a:off x="2063552" y="3049215"/>
              <a:ext cx="3744416" cy="307777"/>
            </a:xfrm>
            <a:prstGeom prst="rect">
              <a:avLst/>
            </a:prstGeom>
            <a:noFill/>
          </p:spPr>
          <p:txBody>
            <a:bodyPr wrap="square" tIns="0" bIns="0" rtlCol="0">
              <a:spAutoFit/>
            </a:bodyPr>
            <a:lstStyle/>
            <a:p>
              <a:endParaRPr lang="en-US" sz="2000" dirty="0">
                <a:solidFill>
                  <a:schemeClr val="tx2">
                    <a:lumMod val="50000"/>
                    <a:lumOff val="50000"/>
                  </a:schemeClr>
                </a:solidFill>
              </a:endParaRPr>
            </a:p>
          </p:txBody>
        </p:sp>
      </p:grpSp>
      <p:sp>
        <p:nvSpPr>
          <p:cNvPr id="24" name="Rectangle 23"/>
          <p:cNvSpPr/>
          <p:nvPr/>
        </p:nvSpPr>
        <p:spPr>
          <a:xfrm>
            <a:off x="921759" y="2204864"/>
            <a:ext cx="792088" cy="792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Calibri" panose="020F0502020204030204" pitchFamily="34" charset="0"/>
                <a:ea typeface="Roboto Black" panose="02000000000000000000" pitchFamily="2" charset="0"/>
                <a:cs typeface="Calibri" panose="020F0502020204030204" pitchFamily="34" charset="0"/>
              </a:rPr>
              <a:t>01</a:t>
            </a:r>
          </a:p>
        </p:txBody>
      </p:sp>
      <p:grpSp>
        <p:nvGrpSpPr>
          <p:cNvPr id="27" name="Group 26"/>
          <p:cNvGrpSpPr/>
          <p:nvPr/>
        </p:nvGrpSpPr>
        <p:grpSpPr>
          <a:xfrm>
            <a:off x="1857863" y="3430577"/>
            <a:ext cx="4212468" cy="792088"/>
            <a:chOff x="2063552" y="2564904"/>
            <a:chExt cx="3744416" cy="792088"/>
          </a:xfrm>
        </p:grpSpPr>
        <p:sp>
          <p:nvSpPr>
            <p:cNvPr id="29" name="TextBox 28"/>
            <p:cNvSpPr txBox="1"/>
            <p:nvPr/>
          </p:nvSpPr>
          <p:spPr>
            <a:xfrm>
              <a:off x="2063552" y="2564904"/>
              <a:ext cx="3744416" cy="430887"/>
            </a:xfrm>
            <a:prstGeom prst="rect">
              <a:avLst/>
            </a:prstGeom>
            <a:noFill/>
          </p:spPr>
          <p:txBody>
            <a:bodyPr wrap="square" tIns="0" bIns="0" rtlCol="0">
              <a:spAutoFit/>
            </a:bodyPr>
            <a:lstStyle/>
            <a:p>
              <a:r>
                <a:rPr lang="en-US" sz="2800" b="1" dirty="0" err="1">
                  <a:solidFill>
                    <a:schemeClr val="accent1"/>
                  </a:solidFill>
                </a:rPr>
                <a:t>Définitions</a:t>
              </a:r>
              <a:endParaRPr lang="en-US" sz="2800" b="1" dirty="0">
                <a:solidFill>
                  <a:schemeClr val="accent1"/>
                </a:solidFill>
              </a:endParaRPr>
            </a:p>
          </p:txBody>
        </p:sp>
        <p:sp>
          <p:nvSpPr>
            <p:cNvPr id="30" name="TextBox 29"/>
            <p:cNvSpPr txBox="1"/>
            <p:nvPr/>
          </p:nvSpPr>
          <p:spPr>
            <a:xfrm>
              <a:off x="2063552" y="3049215"/>
              <a:ext cx="3744416" cy="307777"/>
            </a:xfrm>
            <a:prstGeom prst="rect">
              <a:avLst/>
            </a:prstGeom>
            <a:noFill/>
          </p:spPr>
          <p:txBody>
            <a:bodyPr wrap="square" tIns="0" bIns="0" rtlCol="0">
              <a:spAutoFit/>
            </a:bodyPr>
            <a:lstStyle/>
            <a:p>
              <a:endParaRPr lang="en-US" sz="2000" dirty="0">
                <a:solidFill>
                  <a:schemeClr val="accent1">
                    <a:lumMod val="60000"/>
                    <a:lumOff val="40000"/>
                  </a:schemeClr>
                </a:solidFill>
              </a:endParaRPr>
            </a:p>
          </p:txBody>
        </p:sp>
      </p:grpSp>
      <p:sp>
        <p:nvSpPr>
          <p:cNvPr id="28" name="Rectangle 27"/>
          <p:cNvSpPr/>
          <p:nvPr/>
        </p:nvSpPr>
        <p:spPr>
          <a:xfrm>
            <a:off x="921759" y="3430577"/>
            <a:ext cx="792088" cy="792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Calibri" panose="020F0502020204030204" pitchFamily="34" charset="0"/>
                <a:ea typeface="Roboto Black" panose="02000000000000000000" pitchFamily="2" charset="0"/>
                <a:cs typeface="Calibri" panose="020F0502020204030204" pitchFamily="34" charset="0"/>
              </a:rPr>
              <a:t>02</a:t>
            </a:r>
          </a:p>
        </p:txBody>
      </p:sp>
      <p:grpSp>
        <p:nvGrpSpPr>
          <p:cNvPr id="32" name="Group 31"/>
          <p:cNvGrpSpPr/>
          <p:nvPr/>
        </p:nvGrpSpPr>
        <p:grpSpPr>
          <a:xfrm>
            <a:off x="1857863" y="4656291"/>
            <a:ext cx="4212468" cy="792088"/>
            <a:chOff x="2063552" y="2564904"/>
            <a:chExt cx="3744416" cy="792088"/>
          </a:xfrm>
        </p:grpSpPr>
        <p:sp>
          <p:nvSpPr>
            <p:cNvPr id="34" name="TextBox 33"/>
            <p:cNvSpPr txBox="1"/>
            <p:nvPr/>
          </p:nvSpPr>
          <p:spPr>
            <a:xfrm>
              <a:off x="2063552" y="2564904"/>
              <a:ext cx="3744416" cy="430887"/>
            </a:xfrm>
            <a:prstGeom prst="rect">
              <a:avLst/>
            </a:prstGeom>
            <a:noFill/>
          </p:spPr>
          <p:txBody>
            <a:bodyPr wrap="square" tIns="0" bIns="0" rtlCol="0">
              <a:spAutoFit/>
            </a:bodyPr>
            <a:lstStyle/>
            <a:p>
              <a:r>
                <a:rPr lang="en-US" sz="2800" b="1" dirty="0">
                  <a:solidFill>
                    <a:schemeClr val="accent2"/>
                  </a:solidFill>
                </a:rPr>
                <a:t>La </a:t>
              </a:r>
              <a:r>
                <a:rPr lang="en-US" sz="2800" b="1" dirty="0" err="1">
                  <a:solidFill>
                    <a:schemeClr val="accent2"/>
                  </a:solidFill>
                </a:rPr>
                <a:t>preuve</a:t>
              </a:r>
              <a:r>
                <a:rPr lang="en-US" sz="2800" b="1" dirty="0">
                  <a:solidFill>
                    <a:schemeClr val="accent2"/>
                  </a:solidFill>
                </a:rPr>
                <a:t> </a:t>
              </a:r>
              <a:r>
                <a:rPr lang="en-US" sz="2800" b="1" dirty="0" err="1">
                  <a:solidFill>
                    <a:schemeClr val="accent2"/>
                  </a:solidFill>
                </a:rPr>
                <a:t>électronique</a:t>
              </a:r>
              <a:endParaRPr lang="en-US" sz="2800" b="1" dirty="0">
                <a:solidFill>
                  <a:schemeClr val="accent2"/>
                </a:solidFill>
              </a:endParaRPr>
            </a:p>
          </p:txBody>
        </p:sp>
        <p:sp>
          <p:nvSpPr>
            <p:cNvPr id="35" name="TextBox 34"/>
            <p:cNvSpPr txBox="1"/>
            <p:nvPr/>
          </p:nvSpPr>
          <p:spPr>
            <a:xfrm>
              <a:off x="2063552" y="3049215"/>
              <a:ext cx="3744416" cy="307777"/>
            </a:xfrm>
            <a:prstGeom prst="rect">
              <a:avLst/>
            </a:prstGeom>
            <a:noFill/>
          </p:spPr>
          <p:txBody>
            <a:bodyPr wrap="square" tIns="0" bIns="0" rtlCol="0">
              <a:spAutoFit/>
            </a:bodyPr>
            <a:lstStyle/>
            <a:p>
              <a:endParaRPr lang="en-US" sz="2000" dirty="0">
                <a:solidFill>
                  <a:schemeClr val="accent2">
                    <a:lumMod val="60000"/>
                    <a:lumOff val="40000"/>
                  </a:schemeClr>
                </a:solidFill>
              </a:endParaRPr>
            </a:p>
          </p:txBody>
        </p:sp>
      </p:grpSp>
      <p:sp>
        <p:nvSpPr>
          <p:cNvPr id="33" name="Rectangle 32"/>
          <p:cNvSpPr/>
          <p:nvPr/>
        </p:nvSpPr>
        <p:spPr>
          <a:xfrm>
            <a:off x="921759" y="4656291"/>
            <a:ext cx="792088" cy="792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Calibri" panose="020F0502020204030204" pitchFamily="34" charset="0"/>
                <a:ea typeface="Roboto Black" panose="02000000000000000000" pitchFamily="2" charset="0"/>
                <a:cs typeface="Calibri" panose="020F0502020204030204" pitchFamily="34" charset="0"/>
              </a:rPr>
              <a:t>03</a:t>
            </a:r>
          </a:p>
        </p:txBody>
      </p:sp>
      <p:grpSp>
        <p:nvGrpSpPr>
          <p:cNvPr id="50" name="Group 49"/>
          <p:cNvGrpSpPr/>
          <p:nvPr/>
        </p:nvGrpSpPr>
        <p:grpSpPr>
          <a:xfrm>
            <a:off x="7113208" y="2204864"/>
            <a:ext cx="4212468" cy="861774"/>
            <a:chOff x="2063552" y="2564904"/>
            <a:chExt cx="3744416" cy="861774"/>
          </a:xfrm>
        </p:grpSpPr>
        <p:sp>
          <p:nvSpPr>
            <p:cNvPr id="52" name="TextBox 51"/>
            <p:cNvSpPr txBox="1"/>
            <p:nvPr/>
          </p:nvSpPr>
          <p:spPr>
            <a:xfrm>
              <a:off x="2063552" y="2564904"/>
              <a:ext cx="3744416" cy="861774"/>
            </a:xfrm>
            <a:prstGeom prst="rect">
              <a:avLst/>
            </a:prstGeom>
            <a:noFill/>
          </p:spPr>
          <p:txBody>
            <a:bodyPr wrap="square" tIns="0" bIns="0" rtlCol="0">
              <a:spAutoFit/>
            </a:bodyPr>
            <a:lstStyle/>
            <a:p>
              <a:r>
                <a:rPr lang="en-US" sz="2800" b="1" dirty="0">
                  <a:solidFill>
                    <a:schemeClr val="tx2"/>
                  </a:solidFill>
                </a:rPr>
                <a:t>Le </a:t>
              </a:r>
              <a:r>
                <a:rPr lang="en-US" sz="2800" b="1" dirty="0" err="1">
                  <a:solidFill>
                    <a:schemeClr val="tx2"/>
                  </a:solidFill>
                </a:rPr>
                <a:t>contrat</a:t>
              </a:r>
              <a:r>
                <a:rPr lang="en-US" sz="2800" b="1" dirty="0">
                  <a:solidFill>
                    <a:schemeClr val="tx2"/>
                  </a:solidFill>
                </a:rPr>
                <a:t> de vente </a:t>
              </a:r>
              <a:r>
                <a:rPr lang="en-US" sz="2800" b="1" dirty="0" err="1">
                  <a:solidFill>
                    <a:schemeClr val="tx2"/>
                  </a:solidFill>
                </a:rPr>
                <a:t>électronique</a:t>
              </a:r>
              <a:endParaRPr lang="en-US" sz="2800" b="1" dirty="0">
                <a:solidFill>
                  <a:schemeClr val="tx2"/>
                </a:solidFill>
              </a:endParaRPr>
            </a:p>
          </p:txBody>
        </p:sp>
        <p:sp>
          <p:nvSpPr>
            <p:cNvPr id="53" name="TextBox 52"/>
            <p:cNvSpPr txBox="1"/>
            <p:nvPr/>
          </p:nvSpPr>
          <p:spPr>
            <a:xfrm>
              <a:off x="2063552" y="3049215"/>
              <a:ext cx="3744416" cy="307777"/>
            </a:xfrm>
            <a:prstGeom prst="rect">
              <a:avLst/>
            </a:prstGeom>
            <a:noFill/>
          </p:spPr>
          <p:txBody>
            <a:bodyPr wrap="square" tIns="0" bIns="0" rtlCol="0">
              <a:spAutoFit/>
            </a:bodyPr>
            <a:lstStyle/>
            <a:p>
              <a:endParaRPr lang="en-US" sz="2000" dirty="0">
                <a:solidFill>
                  <a:schemeClr val="tx2">
                    <a:lumMod val="50000"/>
                    <a:lumOff val="50000"/>
                  </a:schemeClr>
                </a:solidFill>
              </a:endParaRPr>
            </a:p>
          </p:txBody>
        </p:sp>
      </p:grpSp>
      <p:sp>
        <p:nvSpPr>
          <p:cNvPr id="51" name="Rectangle 50"/>
          <p:cNvSpPr/>
          <p:nvPr/>
        </p:nvSpPr>
        <p:spPr>
          <a:xfrm>
            <a:off x="6177104" y="2204864"/>
            <a:ext cx="792088" cy="792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Calibri" panose="020F0502020204030204" pitchFamily="34" charset="0"/>
                <a:ea typeface="Roboto Black" panose="02000000000000000000" pitchFamily="2" charset="0"/>
                <a:cs typeface="Calibri" panose="020F0502020204030204" pitchFamily="34" charset="0"/>
              </a:rPr>
              <a:t>04</a:t>
            </a:r>
          </a:p>
        </p:txBody>
      </p:sp>
      <p:grpSp>
        <p:nvGrpSpPr>
          <p:cNvPr id="46" name="Group 45"/>
          <p:cNvGrpSpPr/>
          <p:nvPr/>
        </p:nvGrpSpPr>
        <p:grpSpPr>
          <a:xfrm>
            <a:off x="7113208" y="3430577"/>
            <a:ext cx="4212468" cy="861774"/>
            <a:chOff x="2063552" y="2564904"/>
            <a:chExt cx="3744416" cy="861774"/>
          </a:xfrm>
        </p:grpSpPr>
        <p:sp>
          <p:nvSpPr>
            <p:cNvPr id="48" name="TextBox 47"/>
            <p:cNvSpPr txBox="1"/>
            <p:nvPr/>
          </p:nvSpPr>
          <p:spPr>
            <a:xfrm>
              <a:off x="2063552" y="2564904"/>
              <a:ext cx="3744416" cy="861774"/>
            </a:xfrm>
            <a:prstGeom prst="rect">
              <a:avLst/>
            </a:prstGeom>
            <a:noFill/>
          </p:spPr>
          <p:txBody>
            <a:bodyPr wrap="square" tIns="0" bIns="0" rtlCol="0">
              <a:spAutoFit/>
            </a:bodyPr>
            <a:lstStyle/>
            <a:p>
              <a:r>
                <a:rPr lang="en-US" sz="2800" b="1" dirty="0">
                  <a:solidFill>
                    <a:schemeClr val="accent1"/>
                  </a:solidFill>
                </a:rPr>
                <a:t>Le </a:t>
              </a:r>
              <a:r>
                <a:rPr lang="en-US" sz="2800" b="1" dirty="0" err="1">
                  <a:solidFill>
                    <a:schemeClr val="accent1"/>
                  </a:solidFill>
                </a:rPr>
                <a:t>contrat</a:t>
              </a:r>
              <a:r>
                <a:rPr lang="en-US" sz="2800" b="1" dirty="0">
                  <a:solidFill>
                    <a:schemeClr val="accent1"/>
                  </a:solidFill>
                </a:rPr>
                <a:t> de prestation de service numérique</a:t>
              </a:r>
            </a:p>
          </p:txBody>
        </p:sp>
        <p:sp>
          <p:nvSpPr>
            <p:cNvPr id="49" name="TextBox 48"/>
            <p:cNvSpPr txBox="1"/>
            <p:nvPr/>
          </p:nvSpPr>
          <p:spPr>
            <a:xfrm>
              <a:off x="2063552" y="3049215"/>
              <a:ext cx="3744416" cy="307777"/>
            </a:xfrm>
            <a:prstGeom prst="rect">
              <a:avLst/>
            </a:prstGeom>
            <a:noFill/>
          </p:spPr>
          <p:txBody>
            <a:bodyPr wrap="square" tIns="0" bIns="0" rtlCol="0">
              <a:spAutoFit/>
            </a:bodyPr>
            <a:lstStyle/>
            <a:p>
              <a:endParaRPr lang="en-US" sz="2000" dirty="0">
                <a:solidFill>
                  <a:schemeClr val="accent1">
                    <a:lumMod val="60000"/>
                    <a:lumOff val="40000"/>
                  </a:schemeClr>
                </a:solidFill>
              </a:endParaRPr>
            </a:p>
          </p:txBody>
        </p:sp>
      </p:grpSp>
      <p:sp>
        <p:nvSpPr>
          <p:cNvPr id="47" name="Rectangle 46"/>
          <p:cNvSpPr/>
          <p:nvPr/>
        </p:nvSpPr>
        <p:spPr>
          <a:xfrm>
            <a:off x="6177104" y="3430577"/>
            <a:ext cx="792088" cy="792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Calibri" panose="020F0502020204030204" pitchFamily="34" charset="0"/>
                <a:ea typeface="Roboto Black" panose="02000000000000000000" pitchFamily="2" charset="0"/>
                <a:cs typeface="Calibri" panose="020F0502020204030204" pitchFamily="34" charset="0"/>
              </a:rPr>
              <a:t>05</a:t>
            </a:r>
          </a:p>
        </p:txBody>
      </p:sp>
      <p:grpSp>
        <p:nvGrpSpPr>
          <p:cNvPr id="42" name="Group 41"/>
          <p:cNvGrpSpPr/>
          <p:nvPr/>
        </p:nvGrpSpPr>
        <p:grpSpPr>
          <a:xfrm>
            <a:off x="7113208" y="4656291"/>
            <a:ext cx="4212468" cy="792088"/>
            <a:chOff x="2063552" y="2564904"/>
            <a:chExt cx="3744416" cy="792088"/>
          </a:xfrm>
        </p:grpSpPr>
        <p:sp>
          <p:nvSpPr>
            <p:cNvPr id="44" name="TextBox 43"/>
            <p:cNvSpPr txBox="1"/>
            <p:nvPr/>
          </p:nvSpPr>
          <p:spPr>
            <a:xfrm>
              <a:off x="2063552" y="2564904"/>
              <a:ext cx="3744416" cy="430887"/>
            </a:xfrm>
            <a:prstGeom prst="rect">
              <a:avLst/>
            </a:prstGeom>
            <a:noFill/>
          </p:spPr>
          <p:txBody>
            <a:bodyPr wrap="square" tIns="0" bIns="0" rtlCol="0">
              <a:spAutoFit/>
            </a:bodyPr>
            <a:lstStyle/>
            <a:p>
              <a:r>
                <a:rPr lang="en-US" sz="2800" b="1" dirty="0" err="1">
                  <a:solidFill>
                    <a:schemeClr val="accent2"/>
                  </a:solidFill>
                </a:rPr>
                <a:t>Exercices</a:t>
              </a:r>
              <a:endParaRPr lang="en-US" sz="2800" b="1" dirty="0">
                <a:solidFill>
                  <a:schemeClr val="accent2"/>
                </a:solidFill>
              </a:endParaRPr>
            </a:p>
          </p:txBody>
        </p:sp>
        <p:sp>
          <p:nvSpPr>
            <p:cNvPr id="45" name="TextBox 44"/>
            <p:cNvSpPr txBox="1"/>
            <p:nvPr/>
          </p:nvSpPr>
          <p:spPr>
            <a:xfrm>
              <a:off x="2063552" y="3049215"/>
              <a:ext cx="3744416" cy="307777"/>
            </a:xfrm>
            <a:prstGeom prst="rect">
              <a:avLst/>
            </a:prstGeom>
            <a:noFill/>
          </p:spPr>
          <p:txBody>
            <a:bodyPr wrap="square" tIns="0" bIns="0" rtlCol="0">
              <a:spAutoFit/>
            </a:bodyPr>
            <a:lstStyle/>
            <a:p>
              <a:endParaRPr lang="en-US" sz="2000" dirty="0">
                <a:solidFill>
                  <a:schemeClr val="accent2">
                    <a:lumMod val="60000"/>
                    <a:lumOff val="40000"/>
                  </a:schemeClr>
                </a:solidFill>
              </a:endParaRPr>
            </a:p>
          </p:txBody>
        </p:sp>
      </p:grpSp>
      <p:sp>
        <p:nvSpPr>
          <p:cNvPr id="43" name="Rectangle 42"/>
          <p:cNvSpPr/>
          <p:nvPr/>
        </p:nvSpPr>
        <p:spPr>
          <a:xfrm>
            <a:off x="6177104" y="4656291"/>
            <a:ext cx="792088" cy="792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Calibri" panose="020F0502020204030204" pitchFamily="34" charset="0"/>
                <a:ea typeface="Roboto Black" panose="02000000000000000000" pitchFamily="2" charset="0"/>
                <a:cs typeface="Calibri" panose="020F0502020204030204" pitchFamily="34" charset="0"/>
              </a:rPr>
              <a:t>06</a:t>
            </a:r>
          </a:p>
        </p:txBody>
      </p:sp>
      <p:grpSp>
        <p:nvGrpSpPr>
          <p:cNvPr id="14" name="Group 13"/>
          <p:cNvGrpSpPr/>
          <p:nvPr/>
        </p:nvGrpSpPr>
        <p:grpSpPr>
          <a:xfrm>
            <a:off x="1317803" y="3030884"/>
            <a:ext cx="0" cy="1591474"/>
            <a:chOff x="1317803" y="3030884"/>
            <a:chExt cx="0" cy="1591474"/>
          </a:xfrm>
        </p:grpSpPr>
        <p:cxnSp>
          <p:nvCxnSpPr>
            <p:cNvPr id="3" name="Straight Connector 2"/>
            <p:cNvCxnSpPr>
              <a:cxnSpLocks/>
            </p:cNvCxnSpPr>
            <p:nvPr/>
          </p:nvCxnSpPr>
          <p:spPr>
            <a:xfrm>
              <a:off x="1317803" y="3030884"/>
              <a:ext cx="0" cy="36576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a:xfrm>
              <a:off x="1317803" y="4256598"/>
              <a:ext cx="0" cy="36576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6573148" y="3030884"/>
            <a:ext cx="0" cy="1591474"/>
            <a:chOff x="1317803" y="3030884"/>
            <a:chExt cx="0" cy="1591474"/>
          </a:xfrm>
        </p:grpSpPr>
        <p:cxnSp>
          <p:nvCxnSpPr>
            <p:cNvPr id="60" name="Straight Connector 59"/>
            <p:cNvCxnSpPr>
              <a:cxnSpLocks/>
            </p:cNvCxnSpPr>
            <p:nvPr/>
          </p:nvCxnSpPr>
          <p:spPr>
            <a:xfrm>
              <a:off x="1317803" y="3030884"/>
              <a:ext cx="0" cy="36576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cxnSpLocks/>
            </p:cNvCxnSpPr>
            <p:nvPr/>
          </p:nvCxnSpPr>
          <p:spPr>
            <a:xfrm>
              <a:off x="1317803" y="4256598"/>
              <a:ext cx="0" cy="36576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8" name="Title 17"/>
          <p:cNvSpPr>
            <a:spLocks noGrp="1"/>
          </p:cNvSpPr>
          <p:nvPr>
            <p:ph type="title"/>
          </p:nvPr>
        </p:nvSpPr>
        <p:spPr/>
        <p:txBody>
          <a:bodyPr/>
          <a:lstStyle/>
          <a:p>
            <a:r>
              <a:rPr lang="en-US" dirty="0"/>
              <a:t>PLAN DE COURS</a:t>
            </a:r>
          </a:p>
        </p:txBody>
      </p:sp>
      <p:sp>
        <p:nvSpPr>
          <p:cNvPr id="64" name="Slide Number Placeholder 63"/>
          <p:cNvSpPr>
            <a:spLocks noGrp="1"/>
          </p:cNvSpPr>
          <p:nvPr>
            <p:ph type="sldNum" sz="quarter" idx="12"/>
          </p:nvPr>
        </p:nvSpPr>
        <p:spPr/>
        <p:txBody>
          <a:bodyPr/>
          <a:lstStyle/>
          <a:p>
            <a:fld id="{FC1CF07D-8B3F-4D32-B059-0039CEA46DB1}" type="slidenum">
              <a:rPr lang="en-US" smtClean="0"/>
              <a:pPr/>
              <a:t>2</a:t>
            </a:fld>
            <a:endParaRPr lang="en-US"/>
          </a:p>
        </p:txBody>
      </p:sp>
    </p:spTree>
    <p:extLst>
      <p:ext uri="{BB962C8B-B14F-4D97-AF65-F5344CB8AC3E}">
        <p14:creationId xmlns:p14="http://schemas.microsoft.com/office/powerpoint/2010/main" val="3943253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sz="4400" dirty="0">
                <a:effectLst/>
                <a:latin typeface="Calibri" panose="020F0502020204030204" pitchFamily="34" charset="0"/>
                <a:ea typeface="Calibri" panose="020F0502020204030204" pitchFamily="34" charset="0"/>
                <a:cs typeface="Times New Roman" panose="02020603050405020304" pitchFamily="18" charset="0"/>
              </a:rPr>
              <a:t>Le contrat de vente électronique</a:t>
            </a:r>
            <a:endParaRPr lang="en-US" dirty="0"/>
          </a:p>
        </p:txBody>
      </p:sp>
      <p:sp>
        <p:nvSpPr>
          <p:cNvPr id="3" name="Subtitle 2"/>
          <p:cNvSpPr>
            <a:spLocks noGrp="1"/>
          </p:cNvSpPr>
          <p:nvPr>
            <p:ph type="subTitle" idx="1"/>
          </p:nvPr>
        </p:nvSpPr>
        <p:spPr>
          <a:xfrm>
            <a:off x="3287688" y="5172813"/>
            <a:ext cx="8434459" cy="1255728"/>
          </a:xfrm>
        </p:spPr>
        <p:txBody>
          <a:bodyPr/>
          <a:lstStyle/>
          <a:p>
            <a:r>
              <a:rPr lang="fr-FR" dirty="0"/>
              <a:t>Accord conclu à distance via des moyens électroniques, encadré principalement par le code de la consommation et le code civil. </a:t>
            </a:r>
            <a:endParaRPr lang="en-US" dirty="0"/>
          </a:p>
        </p:txBody>
      </p:sp>
      <p:sp>
        <p:nvSpPr>
          <p:cNvPr id="5" name="Text Placeholder 4"/>
          <p:cNvSpPr>
            <a:spLocks noGrp="1"/>
          </p:cNvSpPr>
          <p:nvPr>
            <p:ph type="body" sz="quarter" idx="14"/>
          </p:nvPr>
        </p:nvSpPr>
        <p:spPr/>
        <p:txBody>
          <a:bodyPr/>
          <a:lstStyle/>
          <a:p>
            <a:r>
              <a:rPr lang="en-US" dirty="0"/>
              <a:t>04</a:t>
            </a:r>
          </a:p>
        </p:txBody>
      </p:sp>
      <p:sp>
        <p:nvSpPr>
          <p:cNvPr id="4" name="Slide Number Placeholder 3"/>
          <p:cNvSpPr>
            <a:spLocks noGrp="1"/>
          </p:cNvSpPr>
          <p:nvPr>
            <p:ph type="sldNum" sz="quarter" idx="15"/>
          </p:nvPr>
        </p:nvSpPr>
        <p:spPr/>
        <p:txBody>
          <a:bodyPr/>
          <a:lstStyle/>
          <a:p>
            <a:fld id="{FC1CF07D-8B3F-4D32-B059-0039CEA46DB1}" type="slidenum">
              <a:rPr lang="en-US" smtClean="0"/>
              <a:pPr/>
              <a:t>20</a:t>
            </a:fld>
            <a:endParaRPr lang="en-US"/>
          </a:p>
        </p:txBody>
      </p:sp>
      <p:pic>
        <p:nvPicPr>
          <p:cNvPr id="10" name="Espace réservé pour une image  9">
            <a:extLst>
              <a:ext uri="{FF2B5EF4-FFF2-40B4-BE49-F238E27FC236}">
                <a16:creationId xmlns:a16="http://schemas.microsoft.com/office/drawing/2014/main" id="{EEF16722-BEA4-B023-AE3C-8361A18AE0B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506" r="3506"/>
          <a:stretch>
            <a:fillRect/>
          </a:stretch>
        </p:blipFill>
        <p:spPr/>
      </p:pic>
    </p:spTree>
    <p:extLst>
      <p:ext uri="{BB962C8B-B14F-4D97-AF65-F5344CB8AC3E}">
        <p14:creationId xmlns:p14="http://schemas.microsoft.com/office/powerpoint/2010/main" val="928489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77615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lvl="0" indent="0">
              <a:buNone/>
            </a:pPr>
            <a:r>
              <a:rPr lang="fr-FR" sz="2800" u="sng" kern="100" cap="all" spc="75" dirty="0">
                <a:solidFill>
                  <a:srgbClr val="000000"/>
                </a:solidFill>
                <a:latin typeface="Calibri" panose="020F0502020204030204" pitchFamily="34" charset="0"/>
                <a:cs typeface="Times New Roman" panose="02020603050405020304" pitchFamily="18" charset="0"/>
              </a:rPr>
              <a:t>Références juridiques</a:t>
            </a:r>
            <a:endParaRPr lang="fr-FR" sz="2800" u="sng" kern="100" cap="all" spc="75" dirty="0">
              <a:latin typeface="Calibri" panose="020F0502020204030204" pitchFamily="34" charset="0"/>
              <a:cs typeface="Times New Roman" panose="02020603050405020304" pitchFamily="18" charset="0"/>
            </a:endParaRPr>
          </a:p>
          <a:p>
            <a:pPr marL="0" lvl="0" indent="0">
              <a:buSzPts val="1000"/>
              <a:buNone/>
              <a:tabLst>
                <a:tab pos="457200" algn="l"/>
              </a:tabLst>
            </a:pPr>
            <a:r>
              <a:rPr lang="fr-FR" sz="2800" b="1" kern="100" dirty="0">
                <a:latin typeface="Calibri" panose="020F0502020204030204" pitchFamily="34" charset="0"/>
                <a:ea typeface="Calibri" panose="020F0502020204030204" pitchFamily="34" charset="0"/>
                <a:cs typeface="Times New Roman" panose="02020603050405020304" pitchFamily="18" charset="0"/>
              </a:rPr>
              <a:t>Article L221-5 du Code de la consommation</a:t>
            </a:r>
            <a:r>
              <a:rPr lang="fr-FR" sz="2800" kern="100" dirty="0">
                <a:latin typeface="Calibri" panose="020F0502020204030204" pitchFamily="34" charset="0"/>
                <a:ea typeface="Calibri" panose="020F0502020204030204" pitchFamily="34" charset="0"/>
                <a:cs typeface="Times New Roman" panose="02020603050405020304" pitchFamily="18" charset="0"/>
              </a:rPr>
              <a:t> : Le vendeur doit fournir des informations précontractuelles </a:t>
            </a:r>
            <a:r>
              <a:rPr lang="fr-FR" sz="28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claires et précises</a:t>
            </a:r>
            <a:r>
              <a:rPr lang="fr-FR" sz="2800" kern="100" dirty="0">
                <a:latin typeface="Calibri" panose="020F0502020204030204" pitchFamily="34" charset="0"/>
                <a:ea typeface="Calibri" panose="020F0502020204030204" pitchFamily="34" charset="0"/>
                <a:cs typeface="Times New Roman" panose="02020603050405020304" pitchFamily="18" charset="0"/>
              </a:rPr>
              <a:t>, notamment sur </a:t>
            </a:r>
            <a:r>
              <a:rPr lang="fr-FR" sz="28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l'identité du vendeur, les caractéristiques essentielles du produit, le prix, et le droit de rétractation</a:t>
            </a:r>
            <a:r>
              <a:rPr lang="fr-FR" sz="2800" kern="100" dirty="0">
                <a:latin typeface="Calibri" panose="020F0502020204030204" pitchFamily="34" charset="0"/>
                <a:ea typeface="Calibri" panose="020F0502020204030204" pitchFamily="34" charset="0"/>
                <a:cs typeface="Times New Roman" panose="02020603050405020304" pitchFamily="18" charset="0"/>
              </a:rPr>
              <a:t>.</a:t>
            </a:r>
          </a:p>
          <a:p>
            <a:pPr marL="0" lvl="0" indent="0">
              <a:buSzPts val="1000"/>
              <a:buNone/>
              <a:tabLst>
                <a:tab pos="457200" algn="l"/>
              </a:tabLst>
            </a:pPr>
            <a:r>
              <a:rPr lang="fr-FR" sz="2800" b="1" kern="100" dirty="0">
                <a:latin typeface="Calibri" panose="020F0502020204030204" pitchFamily="34" charset="0"/>
                <a:ea typeface="Calibri" panose="020F0502020204030204" pitchFamily="34" charset="0"/>
                <a:cs typeface="Times New Roman" panose="02020603050405020304" pitchFamily="18" charset="0"/>
              </a:rPr>
              <a:t>Article L221-18 du Code de la consommation</a:t>
            </a:r>
            <a:r>
              <a:rPr lang="fr-FR" sz="2800" kern="100" dirty="0">
                <a:latin typeface="Calibri" panose="020F0502020204030204" pitchFamily="34" charset="0"/>
                <a:ea typeface="Calibri" panose="020F0502020204030204" pitchFamily="34" charset="0"/>
                <a:cs typeface="Times New Roman" panose="02020603050405020304" pitchFamily="18" charset="0"/>
              </a:rPr>
              <a:t> : Le consommateur dispose d'un droit de rétractation de </a:t>
            </a:r>
            <a:r>
              <a:rPr lang="fr-FR" sz="28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14 jours</a:t>
            </a:r>
            <a:r>
              <a:rPr lang="fr-FR" sz="2800"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 </a:t>
            </a:r>
            <a:r>
              <a:rPr lang="fr-FR" sz="2800" kern="100" dirty="0">
                <a:latin typeface="Calibri" panose="020F0502020204030204" pitchFamily="34" charset="0"/>
                <a:ea typeface="Calibri" panose="020F0502020204030204" pitchFamily="34" charset="0"/>
                <a:cs typeface="Times New Roman" panose="02020603050405020304" pitchFamily="18" charset="0"/>
              </a:rPr>
              <a:t>à compter de la réception du bien.</a:t>
            </a:r>
          </a:p>
          <a:p>
            <a:pPr marL="0" lvl="0" indent="0">
              <a:buSzPts val="1000"/>
              <a:buNone/>
              <a:tabLst>
                <a:tab pos="457200" algn="l"/>
              </a:tabLst>
            </a:pPr>
            <a:r>
              <a:rPr lang="fr-FR" sz="2800" b="1" kern="100" dirty="0">
                <a:latin typeface="Calibri" panose="020F0502020204030204" pitchFamily="34" charset="0"/>
                <a:ea typeface="Calibri" panose="020F0502020204030204" pitchFamily="34" charset="0"/>
                <a:cs typeface="Times New Roman" panose="02020603050405020304" pitchFamily="18" charset="0"/>
              </a:rPr>
              <a:t>Article L241-1 du Code de la consommation</a:t>
            </a:r>
            <a:r>
              <a:rPr lang="fr-FR" sz="2800" kern="100" dirty="0">
                <a:latin typeface="Calibri" panose="020F0502020204030204" pitchFamily="34" charset="0"/>
                <a:ea typeface="Calibri" panose="020F0502020204030204" pitchFamily="34" charset="0"/>
                <a:cs typeface="Times New Roman" panose="02020603050405020304" pitchFamily="18" charset="0"/>
              </a:rPr>
              <a:t> : Les clauses limitant les droits du consommateur ou créant un déséquilibre significatif entre les parties sont qualifiées de </a:t>
            </a:r>
            <a:r>
              <a:rPr lang="fr-FR" sz="28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clauses abusives</a:t>
            </a:r>
            <a:r>
              <a:rPr lang="fr-FR" sz="2800" kern="100" dirty="0">
                <a:latin typeface="Calibri" panose="020F0502020204030204" pitchFamily="34" charset="0"/>
                <a:ea typeface="Calibri" panose="020F0502020204030204" pitchFamily="34" charset="0"/>
                <a:cs typeface="Times New Roman" panose="02020603050405020304" pitchFamily="18" charset="0"/>
              </a:rPr>
              <a:t>.</a:t>
            </a:r>
          </a:p>
          <a:p>
            <a:pPr marL="0" lvl="0" indent="0">
              <a:buNone/>
              <a:tabLst>
                <a:tab pos="457200" algn="l"/>
              </a:tabLst>
            </a:pPr>
            <a:endParaRPr lang="fr-FR" sz="28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21</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fr-FR" dirty="0">
                <a:solidFill>
                  <a:schemeClr val="bg1"/>
                </a:solidFill>
              </a:rPr>
              <a:t>Le contrat de vente électronique </a:t>
            </a:r>
            <a:endParaRPr lang="en-US" dirty="0">
              <a:solidFill>
                <a:schemeClr val="bg1"/>
              </a:solidFill>
            </a:endParaRPr>
          </a:p>
        </p:txBody>
      </p:sp>
    </p:spTree>
    <p:extLst>
      <p:ext uri="{BB962C8B-B14F-4D97-AF65-F5344CB8AC3E}">
        <p14:creationId xmlns:p14="http://schemas.microsoft.com/office/powerpoint/2010/main" val="288199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77615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lvl="0" indent="0">
              <a:buNone/>
            </a:pPr>
            <a:r>
              <a:rPr lang="fr-FR" sz="2000" b="1" kern="100" cap="all" spc="75" dirty="0">
                <a:solidFill>
                  <a:srgbClr val="000000"/>
                </a:solidFill>
                <a:latin typeface="Calibri" panose="020F0502020204030204" pitchFamily="34" charset="0"/>
                <a:cs typeface="Times New Roman" panose="02020603050405020304" pitchFamily="18" charset="0"/>
              </a:rPr>
              <a:t>Informations obligatoires</a:t>
            </a:r>
            <a:endParaRPr lang="fr-FR" sz="20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fr-FR" sz="2000" b="1" kern="100" dirty="0">
                <a:latin typeface="Calibri" panose="020F0502020204030204" pitchFamily="34" charset="0"/>
                <a:ea typeface="Calibri" panose="020F0502020204030204" pitchFamily="34" charset="0"/>
                <a:cs typeface="Times New Roman" panose="02020603050405020304" pitchFamily="18" charset="0"/>
              </a:rPr>
              <a:t>Identité du vendeur</a:t>
            </a:r>
            <a:r>
              <a:rPr lang="fr-FR" sz="2000" kern="100" dirty="0">
                <a:latin typeface="Calibri" panose="020F0502020204030204" pitchFamily="34" charset="0"/>
                <a:ea typeface="Calibri" panose="020F0502020204030204" pitchFamily="34" charset="0"/>
                <a:cs typeface="Times New Roman" panose="02020603050405020304" pitchFamily="18" charset="0"/>
              </a:rPr>
              <a:t> : Le consommateur doit être informé des coordonnées du vendeur, y compris son adresse électronique.</a:t>
            </a:r>
          </a:p>
          <a:p>
            <a:pPr marL="342900" lvl="0" indent="-342900">
              <a:buFont typeface="+mj-lt"/>
              <a:buAutoNum type="arabicPeriod"/>
              <a:tabLst>
                <a:tab pos="457200" algn="l"/>
              </a:tabLst>
            </a:pPr>
            <a:r>
              <a:rPr lang="fr-FR" sz="2000" b="1" kern="100" dirty="0">
                <a:latin typeface="Calibri" panose="020F0502020204030204" pitchFamily="34" charset="0"/>
                <a:ea typeface="Calibri" panose="020F0502020204030204" pitchFamily="34" charset="0"/>
                <a:cs typeface="Times New Roman" panose="02020603050405020304" pitchFamily="18" charset="0"/>
              </a:rPr>
              <a:t>Caractéristiques du bien ou du service</a:t>
            </a:r>
            <a:r>
              <a:rPr lang="fr-FR" sz="2000" kern="100" dirty="0">
                <a:latin typeface="Calibri" panose="020F0502020204030204" pitchFamily="34" charset="0"/>
                <a:ea typeface="Calibri" panose="020F0502020204030204" pitchFamily="34" charset="0"/>
                <a:cs typeface="Times New Roman" panose="02020603050405020304" pitchFamily="18" charset="0"/>
              </a:rPr>
              <a:t> : Le vendeur doit indiquer clairement les caractéristiques essentielles du produit ou service (art. L221-5).</a:t>
            </a:r>
          </a:p>
          <a:p>
            <a:pPr marL="342900" lvl="0" indent="-342900">
              <a:buFont typeface="+mj-lt"/>
              <a:buAutoNum type="arabicPeriod"/>
              <a:tabLst>
                <a:tab pos="457200" algn="l"/>
              </a:tabLst>
            </a:pPr>
            <a:r>
              <a:rPr lang="fr-FR" sz="2000" b="1" kern="100" dirty="0">
                <a:latin typeface="Calibri" panose="020F0502020204030204" pitchFamily="34" charset="0"/>
                <a:ea typeface="Calibri" panose="020F0502020204030204" pitchFamily="34" charset="0"/>
                <a:cs typeface="Times New Roman" panose="02020603050405020304" pitchFamily="18" charset="0"/>
              </a:rPr>
              <a:t>Prix et frais supplémentaires</a:t>
            </a:r>
            <a:r>
              <a:rPr lang="fr-FR" sz="2000" kern="100" dirty="0">
                <a:latin typeface="Calibri" panose="020F0502020204030204" pitchFamily="34" charset="0"/>
                <a:ea typeface="Calibri" panose="020F0502020204030204" pitchFamily="34" charset="0"/>
                <a:cs typeface="Times New Roman" panose="02020603050405020304" pitchFamily="18" charset="0"/>
              </a:rPr>
              <a:t> : Le prix total, y compris les taxes et frais de livraison, doit être précisé avant la validation de la commande.</a:t>
            </a:r>
          </a:p>
          <a:p>
            <a:pPr marL="342900" lvl="0" indent="-342900">
              <a:buFont typeface="+mj-lt"/>
              <a:buAutoNum type="arabicPeriod"/>
              <a:tabLst>
                <a:tab pos="457200" algn="l"/>
              </a:tabLst>
            </a:pPr>
            <a:r>
              <a:rPr lang="fr-FR" sz="2000" b="1" kern="100" dirty="0">
                <a:latin typeface="Calibri" panose="020F0502020204030204" pitchFamily="34" charset="0"/>
                <a:ea typeface="Calibri" panose="020F0502020204030204" pitchFamily="34" charset="0"/>
                <a:cs typeface="Times New Roman" panose="02020603050405020304" pitchFamily="18" charset="0"/>
              </a:rPr>
              <a:t>Droit de rétractation</a:t>
            </a:r>
            <a:r>
              <a:rPr lang="fr-FR" sz="2000" kern="100" dirty="0">
                <a:latin typeface="Calibri" panose="020F0502020204030204" pitchFamily="34" charset="0"/>
                <a:ea typeface="Calibri" panose="020F0502020204030204" pitchFamily="34" charset="0"/>
                <a:cs typeface="Times New Roman" panose="02020603050405020304" pitchFamily="18" charset="0"/>
              </a:rPr>
              <a:t> : Le vendeur doit informer le consommateur de son droit de rétractation, ainsi que des modalités pour l'exercer (art. L221-5 et L221-18).</a:t>
            </a:r>
          </a:p>
          <a:p>
            <a:pPr marL="342900" lvl="0" indent="-342900">
              <a:buFont typeface="+mj-lt"/>
              <a:buAutoNum type="arabicPeriod"/>
              <a:tabLst>
                <a:tab pos="457200" algn="l"/>
              </a:tabLst>
            </a:pPr>
            <a:r>
              <a:rPr lang="fr-FR" sz="2000" b="1" kern="100" dirty="0">
                <a:latin typeface="Calibri" panose="020F0502020204030204" pitchFamily="34" charset="0"/>
                <a:ea typeface="Calibri" panose="020F0502020204030204" pitchFamily="34" charset="0"/>
                <a:cs typeface="Times New Roman" panose="02020603050405020304" pitchFamily="18" charset="0"/>
              </a:rPr>
              <a:t>Garantie légale de conformité</a:t>
            </a:r>
            <a:r>
              <a:rPr lang="fr-FR" sz="2000" kern="100" dirty="0">
                <a:latin typeface="Calibri" panose="020F0502020204030204" pitchFamily="34" charset="0"/>
                <a:ea typeface="Calibri" panose="020F0502020204030204" pitchFamily="34" charset="0"/>
                <a:cs typeface="Times New Roman" panose="02020603050405020304" pitchFamily="18" charset="0"/>
              </a:rPr>
              <a:t> : Le consommateur bénéficie de la garantie légale de conformité prévue par les articles L217-4 et suivants du Code de la consommation, laquelle oblige le vendeur à livrer un bien conforme au contrat.</a:t>
            </a:r>
          </a:p>
          <a:p>
            <a:pPr marL="0" lvl="0" indent="0">
              <a:buNone/>
              <a:tabLst>
                <a:tab pos="457200" algn="l"/>
              </a:tabLst>
            </a:pPr>
            <a:endParaRPr lang="fr-FR" sz="20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22</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fr-FR" dirty="0">
                <a:solidFill>
                  <a:schemeClr val="bg1"/>
                </a:solidFill>
              </a:rPr>
              <a:t>Le contrat de vente électronique </a:t>
            </a:r>
            <a:endParaRPr lang="en-US" dirty="0">
              <a:solidFill>
                <a:schemeClr val="bg1"/>
              </a:solidFill>
            </a:endParaRPr>
          </a:p>
        </p:txBody>
      </p:sp>
    </p:spTree>
    <p:extLst>
      <p:ext uri="{BB962C8B-B14F-4D97-AF65-F5344CB8AC3E}">
        <p14:creationId xmlns:p14="http://schemas.microsoft.com/office/powerpoint/2010/main" val="240611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77615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lvl="0" indent="0">
              <a:buNone/>
            </a:pPr>
            <a:r>
              <a:rPr lang="fr-FR" sz="2800" b="1" kern="100" cap="all" spc="75" dirty="0">
                <a:solidFill>
                  <a:srgbClr val="000000"/>
                </a:solidFill>
                <a:latin typeface="Calibri" panose="020F0502020204030204" pitchFamily="34" charset="0"/>
                <a:cs typeface="Times New Roman" panose="02020603050405020304" pitchFamily="18" charset="0"/>
              </a:rPr>
              <a:t>Clauses abusives</a:t>
            </a:r>
            <a:endParaRPr lang="fr-FR" sz="280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FR" sz="2800" kern="100" dirty="0">
                <a:latin typeface="Calibri" panose="020F0502020204030204" pitchFamily="34" charset="0"/>
                <a:ea typeface="Calibri" panose="020F0502020204030204" pitchFamily="34" charset="0"/>
                <a:cs typeface="Times New Roman" panose="02020603050405020304" pitchFamily="18" charset="0"/>
              </a:rPr>
              <a:t>Une clause est dite </a:t>
            </a:r>
            <a:r>
              <a:rPr lang="fr-FR" sz="28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abusive</a:t>
            </a:r>
            <a:r>
              <a:rPr lang="fr-FR" sz="2800" kern="100" dirty="0">
                <a:latin typeface="Calibri" panose="020F0502020204030204" pitchFamily="34" charset="0"/>
                <a:ea typeface="Calibri" panose="020F0502020204030204" pitchFamily="34" charset="0"/>
                <a:cs typeface="Times New Roman" panose="02020603050405020304" pitchFamily="18" charset="0"/>
              </a:rPr>
              <a:t> lorsqu'elle crée un déséquilibre significatif entre les droits et obligations des parties au détriment du consommateur, conformément aux articles </a:t>
            </a:r>
            <a:r>
              <a:rPr lang="fr-FR" sz="2800" b="1" kern="100" dirty="0">
                <a:latin typeface="Calibri" panose="020F0502020204030204" pitchFamily="34" charset="0"/>
                <a:ea typeface="Calibri" panose="020F0502020204030204" pitchFamily="34" charset="0"/>
                <a:cs typeface="Times New Roman" panose="02020603050405020304" pitchFamily="18" charset="0"/>
              </a:rPr>
              <a:t>L212-1</a:t>
            </a:r>
            <a:r>
              <a:rPr lang="fr-FR" sz="2800" kern="100" dirty="0">
                <a:latin typeface="Calibri" panose="020F0502020204030204" pitchFamily="34" charset="0"/>
                <a:ea typeface="Calibri" panose="020F0502020204030204" pitchFamily="34" charset="0"/>
                <a:cs typeface="Times New Roman" panose="02020603050405020304" pitchFamily="18" charset="0"/>
              </a:rPr>
              <a:t> et suivants du Code de la consommation. </a:t>
            </a:r>
          </a:p>
          <a:p>
            <a:pPr marL="0" indent="0">
              <a:buNone/>
            </a:pPr>
            <a:r>
              <a:rPr lang="fr-FR" sz="2800" kern="100" dirty="0">
                <a:latin typeface="Calibri" panose="020F0502020204030204" pitchFamily="34" charset="0"/>
                <a:ea typeface="Calibri" panose="020F0502020204030204" pitchFamily="34" charset="0"/>
                <a:cs typeface="Times New Roman" panose="02020603050405020304" pitchFamily="18" charset="0"/>
              </a:rPr>
              <a:t>Par exemple, une clause excluant la responsabilité du vendeur en cas de produit défectueux serait considérée comme abusive.</a:t>
            </a:r>
          </a:p>
          <a:p>
            <a:pPr marL="0" lvl="0" indent="0">
              <a:buNone/>
              <a:tabLst>
                <a:tab pos="457200" algn="l"/>
              </a:tabLst>
            </a:pPr>
            <a:endParaRPr lang="fr-FR" sz="20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23</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fr-FR" dirty="0">
                <a:solidFill>
                  <a:schemeClr val="bg1"/>
                </a:solidFill>
              </a:rPr>
              <a:t>Le contrat de vente électronique </a:t>
            </a:r>
            <a:endParaRPr lang="en-US" dirty="0">
              <a:solidFill>
                <a:schemeClr val="bg1"/>
              </a:solidFill>
            </a:endParaRPr>
          </a:p>
        </p:txBody>
      </p:sp>
      <p:pic>
        <p:nvPicPr>
          <p:cNvPr id="3" name="Image 2">
            <a:extLst>
              <a:ext uri="{FF2B5EF4-FFF2-40B4-BE49-F238E27FC236}">
                <a16:creationId xmlns:a16="http://schemas.microsoft.com/office/drawing/2014/main" id="{01BC05E3-27D4-B72C-8921-6ED972CE5103}"/>
              </a:ext>
            </a:extLst>
          </p:cNvPr>
          <p:cNvPicPr>
            <a:picLocks noChangeAspect="1"/>
          </p:cNvPicPr>
          <p:nvPr/>
        </p:nvPicPr>
        <p:blipFill>
          <a:blip r:embed="rId3"/>
          <a:stretch>
            <a:fillRect/>
          </a:stretch>
        </p:blipFill>
        <p:spPr>
          <a:xfrm>
            <a:off x="7775965" y="4149080"/>
            <a:ext cx="3444974" cy="1929185"/>
          </a:xfrm>
          <a:prstGeom prst="rect">
            <a:avLst/>
          </a:prstGeom>
        </p:spPr>
      </p:pic>
    </p:spTree>
    <p:extLst>
      <p:ext uri="{BB962C8B-B14F-4D97-AF65-F5344CB8AC3E}">
        <p14:creationId xmlns:p14="http://schemas.microsoft.com/office/powerpoint/2010/main" val="356364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77615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Slide Number Placeholder 6"/>
          <p:cNvSpPr>
            <a:spLocks noGrp="1"/>
          </p:cNvSpPr>
          <p:nvPr>
            <p:ph type="sldNum" sz="quarter" idx="12"/>
          </p:nvPr>
        </p:nvSpPr>
        <p:spPr/>
        <p:txBody>
          <a:bodyPr/>
          <a:lstStyle/>
          <a:p>
            <a:fld id="{51F02384-994A-4C3C-8656-0CE2B6A3B91B}" type="slidenum">
              <a:rPr lang="en-US" smtClean="0"/>
              <a:pPr/>
              <a:t>24</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fr-FR" dirty="0">
                <a:solidFill>
                  <a:schemeClr val="bg1"/>
                </a:solidFill>
              </a:rPr>
              <a:t>Le contrat de vente électronique </a:t>
            </a:r>
            <a:endParaRPr lang="en-US" dirty="0">
              <a:solidFill>
                <a:schemeClr val="bg1"/>
              </a:solidFill>
            </a:endParaRPr>
          </a:p>
        </p:txBody>
      </p:sp>
      <p:pic>
        <p:nvPicPr>
          <p:cNvPr id="8" name="Image 7">
            <a:extLst>
              <a:ext uri="{FF2B5EF4-FFF2-40B4-BE49-F238E27FC236}">
                <a16:creationId xmlns:a16="http://schemas.microsoft.com/office/drawing/2014/main" id="{3EFD134A-EFEA-33F6-46E9-318BC9D06B1B}"/>
              </a:ext>
            </a:extLst>
          </p:cNvPr>
          <p:cNvPicPr>
            <a:picLocks noChangeAspect="1"/>
          </p:cNvPicPr>
          <p:nvPr/>
        </p:nvPicPr>
        <p:blipFill>
          <a:blip r:embed="rId3"/>
          <a:stretch>
            <a:fillRect/>
          </a:stretch>
        </p:blipFill>
        <p:spPr>
          <a:xfrm>
            <a:off x="3114797" y="1212912"/>
            <a:ext cx="5962405" cy="4432176"/>
          </a:xfrm>
          <a:prstGeom prst="rect">
            <a:avLst/>
          </a:prstGeom>
        </p:spPr>
      </p:pic>
    </p:spTree>
    <p:extLst>
      <p:ext uri="{BB962C8B-B14F-4D97-AF65-F5344CB8AC3E}">
        <p14:creationId xmlns:p14="http://schemas.microsoft.com/office/powerpoint/2010/main" val="1225593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77615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lvl="0" indent="0">
              <a:buNone/>
              <a:tabLst>
                <a:tab pos="457200" algn="l"/>
              </a:tabLst>
            </a:pPr>
            <a:r>
              <a:rPr lang="fr-FR" sz="24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Qu’est-ce qu’une clause abusive dans un contrat de vente électronique ?</a:t>
            </a:r>
            <a:endParaRPr lang="fr-FR" sz="2400"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endParaRPr>
          </a:p>
          <a:p>
            <a:pPr marL="0" lvl="0" indent="0">
              <a:buNone/>
              <a:tabLst>
                <a:tab pos="457200" algn="l"/>
              </a:tabLst>
            </a:pPr>
            <a:r>
              <a:rPr lang="fr-FR" sz="2400" b="1" kern="100" dirty="0">
                <a:latin typeface="Calibri" panose="020F0502020204030204" pitchFamily="34" charset="0"/>
                <a:ea typeface="Calibri" panose="020F0502020204030204" pitchFamily="34" charset="0"/>
                <a:cs typeface="Times New Roman" panose="02020603050405020304" pitchFamily="18" charset="0"/>
              </a:rPr>
              <a:t>Réponse</a:t>
            </a:r>
            <a:r>
              <a:rPr lang="fr-FR" sz="2400" kern="100" dirty="0">
                <a:latin typeface="Calibri" panose="020F0502020204030204" pitchFamily="34" charset="0"/>
                <a:ea typeface="Calibri" panose="020F0502020204030204" pitchFamily="34" charset="0"/>
                <a:cs typeface="Times New Roman" panose="02020603050405020304" pitchFamily="18" charset="0"/>
              </a:rPr>
              <a:t> : Une clause qui crée un déséquilibre significatif entre les droits et obligations des parties, au détriment du consommateur (article L212-1 du Code de la consommation).</a:t>
            </a:r>
          </a:p>
          <a:p>
            <a:pPr marL="0" lvl="0" indent="0">
              <a:buNone/>
              <a:tabLst>
                <a:tab pos="457200" algn="l"/>
              </a:tabLst>
            </a:pPr>
            <a:r>
              <a:rPr lang="fr-FR" sz="24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Quelles sont les informations obligatoires dans un contrat de vente en ligne ?</a:t>
            </a:r>
            <a:endParaRPr lang="fr-FR" sz="2400"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endParaRPr>
          </a:p>
          <a:p>
            <a:pPr marL="0" lvl="0" indent="0">
              <a:buNone/>
              <a:tabLst>
                <a:tab pos="457200" algn="l"/>
              </a:tabLst>
            </a:pPr>
            <a:r>
              <a:rPr lang="fr-FR" sz="2400" b="1" kern="100" dirty="0">
                <a:latin typeface="Calibri" panose="020F0502020204030204" pitchFamily="34" charset="0"/>
                <a:ea typeface="Calibri" panose="020F0502020204030204" pitchFamily="34" charset="0"/>
                <a:cs typeface="Times New Roman" panose="02020603050405020304" pitchFamily="18" charset="0"/>
              </a:rPr>
              <a:t>Réponse</a:t>
            </a:r>
            <a:r>
              <a:rPr lang="fr-FR" sz="2400" kern="100" dirty="0">
                <a:latin typeface="Calibri" panose="020F0502020204030204" pitchFamily="34" charset="0"/>
                <a:ea typeface="Calibri" panose="020F0502020204030204" pitchFamily="34" charset="0"/>
                <a:cs typeface="Times New Roman" panose="02020603050405020304" pitchFamily="18" charset="0"/>
              </a:rPr>
              <a:t> : L'identité du vendeur, les caractéristiques du produit, le prix total, les frais supplémentaires, le droit de rétractation, et la garantie légale de conformité (article L221-5 du Code de la consommation).</a:t>
            </a:r>
          </a:p>
          <a:p>
            <a:pPr marL="0" lvl="0" indent="0">
              <a:buNone/>
              <a:tabLst>
                <a:tab pos="457200" algn="l"/>
              </a:tabLst>
            </a:pPr>
            <a:r>
              <a:rPr lang="fr-FR" sz="24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Vrai ou faux : Le consommateur a toujours 14 jours pour se rétracter après un achat en ligne.</a:t>
            </a:r>
            <a:endParaRPr lang="fr-FR" sz="2400"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endParaRPr>
          </a:p>
          <a:p>
            <a:pPr marL="0" lvl="0" indent="0">
              <a:buNone/>
              <a:tabLst>
                <a:tab pos="457200" algn="l"/>
              </a:tabLst>
            </a:pPr>
            <a:r>
              <a:rPr lang="fr-FR" sz="2400" b="1" kern="100" dirty="0">
                <a:latin typeface="Calibri" panose="020F0502020204030204" pitchFamily="34" charset="0"/>
                <a:ea typeface="Calibri" panose="020F0502020204030204" pitchFamily="34" charset="0"/>
                <a:cs typeface="Times New Roman" panose="02020603050405020304" pitchFamily="18" charset="0"/>
              </a:rPr>
              <a:t>Réponse</a:t>
            </a:r>
            <a:r>
              <a:rPr lang="fr-FR" sz="2400" kern="100" dirty="0">
                <a:latin typeface="Calibri" panose="020F0502020204030204" pitchFamily="34" charset="0"/>
                <a:ea typeface="Calibri" panose="020F0502020204030204" pitchFamily="34" charset="0"/>
                <a:cs typeface="Times New Roman" panose="02020603050405020304" pitchFamily="18" charset="0"/>
              </a:rPr>
              <a:t> : Vrai, sauf exceptions prévues par l’article L221-28 du Code de la consommation (ex. : biens personnalisés, biens périssables, enregistrements audio/vidéo descellés).</a:t>
            </a:r>
            <a:endParaRPr lang="fr-FR" sz="24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25</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fr-FR" dirty="0">
                <a:solidFill>
                  <a:schemeClr val="bg1"/>
                </a:solidFill>
              </a:rPr>
              <a:t>Le contrat de vente électronique </a:t>
            </a:r>
            <a:endParaRPr lang="en-US" dirty="0">
              <a:solidFill>
                <a:schemeClr val="bg1"/>
              </a:solidFill>
            </a:endParaRPr>
          </a:p>
        </p:txBody>
      </p:sp>
    </p:spTree>
    <p:extLst>
      <p:ext uri="{BB962C8B-B14F-4D97-AF65-F5344CB8AC3E}">
        <p14:creationId xmlns:p14="http://schemas.microsoft.com/office/powerpoint/2010/main" val="220303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77615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lvl="0" indent="0">
              <a:buNone/>
              <a:tabLst>
                <a:tab pos="457200" algn="l"/>
              </a:tabLst>
            </a:pPr>
            <a:r>
              <a:rPr lang="fr-FR" sz="24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Décrivez le rôle du délai de rétractation dans les contrats de vente électroniques.</a:t>
            </a:r>
            <a:endParaRPr lang="fr-FR" sz="2400"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endParaRPr>
          </a:p>
          <a:p>
            <a:pPr marL="0" lvl="0" indent="0">
              <a:buNone/>
              <a:tabLst>
                <a:tab pos="457200" algn="l"/>
              </a:tabLst>
            </a:pPr>
            <a:r>
              <a:rPr lang="fr-FR" sz="2400" b="1" kern="100" dirty="0">
                <a:solidFill>
                  <a:srgbClr val="63554F"/>
                </a:solidFill>
                <a:latin typeface="Calibri" panose="020F0502020204030204" pitchFamily="34" charset="0"/>
                <a:ea typeface="Calibri" panose="020F0502020204030204" pitchFamily="34" charset="0"/>
                <a:cs typeface="Times New Roman" panose="02020603050405020304" pitchFamily="18" charset="0"/>
              </a:rPr>
              <a:t>Réponse</a:t>
            </a:r>
            <a:r>
              <a:rPr lang="fr-FR" sz="2400" kern="100" dirty="0">
                <a:solidFill>
                  <a:srgbClr val="63554F"/>
                </a:solidFill>
                <a:latin typeface="Calibri" panose="020F0502020204030204" pitchFamily="34" charset="0"/>
                <a:ea typeface="Calibri" panose="020F0502020204030204" pitchFamily="34" charset="0"/>
                <a:cs typeface="Times New Roman" panose="02020603050405020304" pitchFamily="18" charset="0"/>
              </a:rPr>
              <a:t> : Le délai de rétractation de 14 jours permet au consommateur d’annuler son achat sans justification et sans frais (article L221-18 du Code de la consommation). Ce droit est essentiel pour compenser l'absence de possibilité de vérifier physiquement le bien avant l'achat.</a:t>
            </a:r>
          </a:p>
          <a:p>
            <a:pPr marL="0" lvl="0" indent="0">
              <a:buNone/>
              <a:tabLst>
                <a:tab pos="457200" algn="l"/>
              </a:tabLst>
            </a:pPr>
            <a:r>
              <a:rPr lang="fr-FR" sz="24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Dans quel cas un vendeur peut-il refuser une réclamation pour produit défectueux ?</a:t>
            </a:r>
            <a:endParaRPr lang="fr-FR" sz="2400"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endParaRPr>
          </a:p>
          <a:p>
            <a:pPr marL="0" lvl="0" indent="0">
              <a:buNone/>
              <a:tabLst>
                <a:tab pos="457200" algn="l"/>
              </a:tabLst>
            </a:pPr>
            <a:r>
              <a:rPr lang="fr-FR" sz="2400" b="1" kern="100" dirty="0">
                <a:solidFill>
                  <a:srgbClr val="63554F"/>
                </a:solidFill>
                <a:latin typeface="Calibri" panose="020F0502020204030204" pitchFamily="34" charset="0"/>
                <a:ea typeface="Calibri" panose="020F0502020204030204" pitchFamily="34" charset="0"/>
                <a:cs typeface="Times New Roman" panose="02020603050405020304" pitchFamily="18" charset="0"/>
              </a:rPr>
              <a:t>Réponse</a:t>
            </a:r>
            <a:r>
              <a:rPr lang="fr-FR" sz="2400" kern="100" dirty="0">
                <a:solidFill>
                  <a:srgbClr val="63554F"/>
                </a:solidFill>
                <a:latin typeface="Calibri" panose="020F0502020204030204" pitchFamily="34" charset="0"/>
                <a:ea typeface="Calibri" panose="020F0502020204030204" pitchFamily="34" charset="0"/>
                <a:cs typeface="Times New Roman" panose="02020603050405020304" pitchFamily="18" charset="0"/>
              </a:rPr>
              <a:t> : Le vendeur peut refuser la réclamation si le défaut résulte d'une mauvaise utilisation par le consommateur ou si le produit a été acheté en connaissance d'un défaut, ce qui exclut l'application de la garantie légale de conformité (articles L217-5 et suivants du Code de la consommation).</a:t>
            </a:r>
          </a:p>
          <a:p>
            <a:pPr marL="0" lvl="0" indent="0">
              <a:buNone/>
              <a:tabLst>
                <a:tab pos="457200" algn="l"/>
              </a:tabLst>
            </a:pPr>
            <a:endParaRPr lang="fr-FR" sz="24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26</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fr-FR" dirty="0">
                <a:solidFill>
                  <a:schemeClr val="bg1"/>
                </a:solidFill>
              </a:rPr>
              <a:t>Le contrat de vente électronique </a:t>
            </a:r>
            <a:endParaRPr lang="en-US" dirty="0">
              <a:solidFill>
                <a:schemeClr val="bg1"/>
              </a:solidFill>
            </a:endParaRPr>
          </a:p>
        </p:txBody>
      </p:sp>
    </p:spTree>
    <p:extLst>
      <p:ext uri="{BB962C8B-B14F-4D97-AF65-F5344CB8AC3E}">
        <p14:creationId xmlns:p14="http://schemas.microsoft.com/office/powerpoint/2010/main" val="315993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sz="4400" dirty="0">
                <a:effectLst/>
                <a:latin typeface="Calibri" panose="020F0502020204030204" pitchFamily="34" charset="0"/>
                <a:ea typeface="Calibri" panose="020F0502020204030204" pitchFamily="34" charset="0"/>
                <a:cs typeface="Times New Roman" panose="02020603050405020304" pitchFamily="18" charset="0"/>
              </a:rPr>
              <a:t>Les contrats de prestations de service numérique </a:t>
            </a:r>
            <a:endParaRPr lang="en-US" dirty="0"/>
          </a:p>
        </p:txBody>
      </p:sp>
      <p:sp>
        <p:nvSpPr>
          <p:cNvPr id="3" name="Subtitle 2"/>
          <p:cNvSpPr>
            <a:spLocks noGrp="1"/>
          </p:cNvSpPr>
          <p:nvPr>
            <p:ph type="subTitle" idx="1"/>
          </p:nvPr>
        </p:nvSpPr>
        <p:spPr>
          <a:xfrm>
            <a:off x="3287688" y="5172813"/>
            <a:ext cx="8434459" cy="867930"/>
          </a:xfrm>
        </p:spPr>
        <p:txBody>
          <a:bodyPr/>
          <a:lstStyle/>
          <a:p>
            <a:r>
              <a:rPr lang="fr-FR" dirty="0"/>
              <a:t>Contrat par lequel un prestataire s'engage à fournir un service numérique moyennant rémunération. </a:t>
            </a:r>
            <a:endParaRPr lang="en-US" dirty="0"/>
          </a:p>
        </p:txBody>
      </p:sp>
      <p:sp>
        <p:nvSpPr>
          <p:cNvPr id="5" name="Text Placeholder 4"/>
          <p:cNvSpPr>
            <a:spLocks noGrp="1"/>
          </p:cNvSpPr>
          <p:nvPr>
            <p:ph type="body" sz="quarter" idx="14"/>
          </p:nvPr>
        </p:nvSpPr>
        <p:spPr/>
        <p:txBody>
          <a:bodyPr/>
          <a:lstStyle/>
          <a:p>
            <a:r>
              <a:rPr lang="en-US" dirty="0"/>
              <a:t>05</a:t>
            </a:r>
          </a:p>
        </p:txBody>
      </p:sp>
      <p:sp>
        <p:nvSpPr>
          <p:cNvPr id="4" name="Slide Number Placeholder 3"/>
          <p:cNvSpPr>
            <a:spLocks noGrp="1"/>
          </p:cNvSpPr>
          <p:nvPr>
            <p:ph type="sldNum" sz="quarter" idx="15"/>
          </p:nvPr>
        </p:nvSpPr>
        <p:spPr/>
        <p:txBody>
          <a:bodyPr/>
          <a:lstStyle/>
          <a:p>
            <a:fld id="{FC1CF07D-8B3F-4D32-B059-0039CEA46DB1}" type="slidenum">
              <a:rPr lang="en-US" smtClean="0"/>
              <a:pPr/>
              <a:t>27</a:t>
            </a:fld>
            <a:endParaRPr lang="en-US"/>
          </a:p>
        </p:txBody>
      </p:sp>
      <p:pic>
        <p:nvPicPr>
          <p:cNvPr id="9" name="Espace réservé pour une image  8">
            <a:extLst>
              <a:ext uri="{FF2B5EF4-FFF2-40B4-BE49-F238E27FC236}">
                <a16:creationId xmlns:a16="http://schemas.microsoft.com/office/drawing/2014/main" id="{41252486-FC7C-F11E-A7F1-AABE60F9E67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341" r="5341"/>
          <a:stretch>
            <a:fillRect/>
          </a:stretch>
        </p:blipFill>
        <p:spPr/>
      </p:pic>
    </p:spTree>
    <p:extLst>
      <p:ext uri="{BB962C8B-B14F-4D97-AF65-F5344CB8AC3E}">
        <p14:creationId xmlns:p14="http://schemas.microsoft.com/office/powerpoint/2010/main" val="3843915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77615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lvl="0" indent="0">
              <a:buNone/>
              <a:tabLst>
                <a:tab pos="457200" algn="l"/>
              </a:tabLst>
            </a:pPr>
            <a:r>
              <a:rPr lang="fr-FR" sz="24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Les contrats de prestations de service numérique (SaaS, développement logiciel, maintenance, etc.) sont encadrés par le Code civil et par certaines dispositions du Code de commerce, en particulier en ce qui concerne les relations entre professionnels. </a:t>
            </a:r>
          </a:p>
          <a:p>
            <a:pPr marL="0" lvl="0" indent="0">
              <a:buNone/>
              <a:tabLst>
                <a:tab pos="457200" algn="l"/>
              </a:tabLst>
            </a:pPr>
            <a:r>
              <a:rPr lang="fr-FR" sz="24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Ces contrats contiennent souvent des </a:t>
            </a:r>
            <a:r>
              <a:rPr lang="fr-FR" sz="24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clauses spécifiques </a:t>
            </a:r>
            <a:r>
              <a:rPr lang="fr-FR" sz="24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adaptées aux prestations numériques, telles que les SLA (Service </a:t>
            </a:r>
            <a:r>
              <a:rPr lang="fr-FR" sz="2400" kern="1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Level</a:t>
            </a:r>
            <a:r>
              <a:rPr lang="fr-FR" sz="24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fr-FR" sz="2400" kern="1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Agreements</a:t>
            </a:r>
            <a:r>
              <a:rPr lang="fr-FR" sz="24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les clauses de résiliation, et les clauses de pénalité.</a:t>
            </a:r>
          </a:p>
        </p:txBody>
      </p:sp>
      <p:sp>
        <p:nvSpPr>
          <p:cNvPr id="7" name="Slide Number Placeholder 6"/>
          <p:cNvSpPr>
            <a:spLocks noGrp="1"/>
          </p:cNvSpPr>
          <p:nvPr>
            <p:ph type="sldNum" sz="quarter" idx="12"/>
          </p:nvPr>
        </p:nvSpPr>
        <p:spPr/>
        <p:txBody>
          <a:bodyPr/>
          <a:lstStyle/>
          <a:p>
            <a:fld id="{51F02384-994A-4C3C-8656-0CE2B6A3B91B}" type="slidenum">
              <a:rPr lang="en-US" smtClean="0"/>
              <a:pPr/>
              <a:t>28</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fr-FR" dirty="0">
                <a:solidFill>
                  <a:schemeClr val="bg1"/>
                </a:solidFill>
              </a:rPr>
              <a:t>Le CPSN</a:t>
            </a:r>
            <a:endParaRPr lang="en-US" dirty="0">
              <a:solidFill>
                <a:schemeClr val="bg1"/>
              </a:solidFill>
            </a:endParaRPr>
          </a:p>
        </p:txBody>
      </p:sp>
      <p:pic>
        <p:nvPicPr>
          <p:cNvPr id="3" name="Image 2">
            <a:extLst>
              <a:ext uri="{FF2B5EF4-FFF2-40B4-BE49-F238E27FC236}">
                <a16:creationId xmlns:a16="http://schemas.microsoft.com/office/drawing/2014/main" id="{CA18EFDE-AC75-D975-268E-EE7CB5660F6C}"/>
              </a:ext>
            </a:extLst>
          </p:cNvPr>
          <p:cNvPicPr>
            <a:picLocks noChangeAspect="1"/>
          </p:cNvPicPr>
          <p:nvPr/>
        </p:nvPicPr>
        <p:blipFill>
          <a:blip r:embed="rId3"/>
          <a:stretch>
            <a:fillRect/>
          </a:stretch>
        </p:blipFill>
        <p:spPr>
          <a:xfrm>
            <a:off x="4786312" y="3933056"/>
            <a:ext cx="2619375" cy="1743075"/>
          </a:xfrm>
          <a:prstGeom prst="rect">
            <a:avLst/>
          </a:prstGeom>
        </p:spPr>
      </p:pic>
    </p:spTree>
    <p:extLst>
      <p:ext uri="{BB962C8B-B14F-4D97-AF65-F5344CB8AC3E}">
        <p14:creationId xmlns:p14="http://schemas.microsoft.com/office/powerpoint/2010/main" val="413040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77615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lvl="0" indent="0">
              <a:buNone/>
            </a:pPr>
            <a:r>
              <a:rPr lang="fr-FR" sz="2400" u="sng" kern="100" cap="all" spc="75" dirty="0">
                <a:solidFill>
                  <a:srgbClr val="000000"/>
                </a:solidFill>
                <a:latin typeface="Calibri" panose="020F0502020204030204" pitchFamily="34" charset="0"/>
                <a:cs typeface="Times New Roman" panose="02020603050405020304" pitchFamily="18" charset="0"/>
              </a:rPr>
              <a:t>Références juridiques pertinentes</a:t>
            </a:r>
            <a:r>
              <a:rPr lang="fr-FR" sz="2400" u="sng" kern="1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buSzPts val="1000"/>
              <a:buFont typeface="Symbol" panose="05050102010706020507" pitchFamily="18" charset="2"/>
              <a:buChar char=""/>
              <a:tabLst>
                <a:tab pos="457200" algn="l"/>
              </a:tabLst>
            </a:pPr>
            <a:r>
              <a:rPr lang="fr-FR" sz="2400" b="1" kern="100" dirty="0">
                <a:latin typeface="Calibri" panose="020F0502020204030204" pitchFamily="34" charset="0"/>
                <a:ea typeface="Calibri" panose="020F0502020204030204" pitchFamily="34" charset="0"/>
                <a:cs typeface="Times New Roman" panose="02020603050405020304" pitchFamily="18" charset="0"/>
              </a:rPr>
              <a:t>Article 1103 du Code civil</a:t>
            </a:r>
            <a:r>
              <a:rPr lang="fr-FR" sz="2400" kern="100" dirty="0">
                <a:latin typeface="Calibri" panose="020F0502020204030204" pitchFamily="34" charset="0"/>
                <a:ea typeface="Calibri" panose="020F0502020204030204" pitchFamily="34" charset="0"/>
                <a:cs typeface="Times New Roman" panose="02020603050405020304" pitchFamily="18" charset="0"/>
              </a:rPr>
              <a:t> : Il prévoit que « les conventions légalement formées tiennent lieu de loi à ceux qui les ont faites. Elles ne peuvent être révoquées que de leur consentement mutuel, ou pour les causes que la loi autorise. »</a:t>
            </a:r>
          </a:p>
          <a:p>
            <a:pPr marL="342900" lvl="0" indent="-342900">
              <a:buSzPts val="1000"/>
              <a:buFont typeface="Symbol" panose="05050102010706020507" pitchFamily="18" charset="2"/>
              <a:buChar char=""/>
              <a:tabLst>
                <a:tab pos="457200" algn="l"/>
              </a:tabLst>
            </a:pPr>
            <a:r>
              <a:rPr lang="fr-FR" sz="2400" b="1" kern="100" dirty="0">
                <a:latin typeface="Calibri" panose="020F0502020204030204" pitchFamily="34" charset="0"/>
                <a:ea typeface="Calibri" panose="020F0502020204030204" pitchFamily="34" charset="0"/>
                <a:cs typeface="Times New Roman" panose="02020603050405020304" pitchFamily="18" charset="0"/>
              </a:rPr>
              <a:t>Article 1217 du Code civil</a:t>
            </a:r>
            <a:r>
              <a:rPr lang="fr-FR" sz="2400" kern="100" dirty="0">
                <a:latin typeface="Calibri" panose="020F0502020204030204" pitchFamily="34" charset="0"/>
                <a:ea typeface="Calibri" panose="020F0502020204030204" pitchFamily="34" charset="0"/>
                <a:cs typeface="Times New Roman" panose="02020603050405020304" pitchFamily="18" charset="0"/>
              </a:rPr>
              <a:t> : En cas d’inexécution contractuelle, la partie lésée peut demander la résolution du contrat ou l’exécution forcée, et obtenir des dommages-intérêts.</a:t>
            </a:r>
          </a:p>
          <a:p>
            <a:pPr marL="342900" lvl="0" indent="-342900">
              <a:buSzPts val="1000"/>
              <a:buFont typeface="Symbol" panose="05050102010706020507" pitchFamily="18" charset="2"/>
              <a:buChar char=""/>
              <a:tabLst>
                <a:tab pos="457200" algn="l"/>
              </a:tabLst>
            </a:pPr>
            <a:r>
              <a:rPr lang="fr-FR" sz="2400" b="1" kern="100" dirty="0">
                <a:latin typeface="Calibri" panose="020F0502020204030204" pitchFamily="34" charset="0"/>
                <a:ea typeface="Calibri" panose="020F0502020204030204" pitchFamily="34" charset="0"/>
                <a:cs typeface="Times New Roman" panose="02020603050405020304" pitchFamily="18" charset="0"/>
              </a:rPr>
              <a:t>Article 1170 du Code civil</a:t>
            </a:r>
            <a:r>
              <a:rPr lang="fr-FR" sz="2400" kern="100" dirty="0">
                <a:latin typeface="Calibri" panose="020F0502020204030204" pitchFamily="34" charset="0"/>
                <a:ea typeface="Calibri" panose="020F0502020204030204" pitchFamily="34" charset="0"/>
                <a:cs typeface="Times New Roman" panose="02020603050405020304" pitchFamily="18" charset="0"/>
              </a:rPr>
              <a:t> : « Toute clause qui prive de sa substance l’obligation essentielle du débiteur est réputée non écrite. » Cet article peut s’appliquer aux contrats de prestations de service numérique si certaines clauses abusives ou disproportionnées sont intégrées.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29</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fr-FR" dirty="0">
                <a:solidFill>
                  <a:schemeClr val="bg1"/>
                </a:solidFill>
              </a:rPr>
              <a:t>Le CPSN</a:t>
            </a:r>
            <a:endParaRPr lang="en-US" dirty="0">
              <a:solidFill>
                <a:schemeClr val="bg1"/>
              </a:solidFill>
            </a:endParaRPr>
          </a:p>
        </p:txBody>
      </p:sp>
    </p:spTree>
    <p:extLst>
      <p:ext uri="{BB962C8B-B14F-4D97-AF65-F5344CB8AC3E}">
        <p14:creationId xmlns:p14="http://schemas.microsoft.com/office/powerpoint/2010/main" val="375367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Cas pratiques</a:t>
            </a:r>
          </a:p>
        </p:txBody>
      </p:sp>
      <p:sp>
        <p:nvSpPr>
          <p:cNvPr id="3" name="Subtitle 2"/>
          <p:cNvSpPr>
            <a:spLocks noGrp="1"/>
          </p:cNvSpPr>
          <p:nvPr>
            <p:ph type="subTitle" idx="1"/>
          </p:nvPr>
        </p:nvSpPr>
        <p:spPr/>
        <p:txBody>
          <a:bodyPr/>
          <a:lstStyle/>
          <a:p>
            <a:r>
              <a:rPr lang="en-US" dirty="0"/>
              <a:t>On met les mains dans la </a:t>
            </a:r>
            <a:r>
              <a:rPr lang="en-US" dirty="0" err="1"/>
              <a:t>popotte</a:t>
            </a:r>
            <a:r>
              <a:rPr lang="en-US" dirty="0"/>
              <a:t> !</a:t>
            </a:r>
          </a:p>
        </p:txBody>
      </p:sp>
      <p:sp>
        <p:nvSpPr>
          <p:cNvPr id="5" name="Text Placeholder 4"/>
          <p:cNvSpPr>
            <a:spLocks noGrp="1"/>
          </p:cNvSpPr>
          <p:nvPr>
            <p:ph type="body" sz="quarter" idx="14"/>
          </p:nvPr>
        </p:nvSpPr>
        <p:spPr/>
        <p:txBody>
          <a:bodyPr/>
          <a:lstStyle/>
          <a:p>
            <a:r>
              <a:rPr lang="en-US"/>
              <a:t>01</a:t>
            </a:r>
          </a:p>
        </p:txBody>
      </p:sp>
      <p:sp>
        <p:nvSpPr>
          <p:cNvPr id="4" name="Slide Number Placeholder 3"/>
          <p:cNvSpPr>
            <a:spLocks noGrp="1"/>
          </p:cNvSpPr>
          <p:nvPr>
            <p:ph type="sldNum" sz="quarter" idx="15"/>
          </p:nvPr>
        </p:nvSpPr>
        <p:spPr/>
        <p:txBody>
          <a:bodyPr/>
          <a:lstStyle/>
          <a:p>
            <a:fld id="{FC1CF07D-8B3F-4D32-B059-0039CEA46DB1}" type="slidenum">
              <a:rPr lang="en-US" smtClean="0"/>
              <a:pPr/>
              <a:t>3</a:t>
            </a:fld>
            <a:endParaRPr lang="en-US"/>
          </a:p>
        </p:txBody>
      </p:sp>
      <p:pic>
        <p:nvPicPr>
          <p:cNvPr id="7" name="Espace réservé pour une image  6">
            <a:extLst>
              <a:ext uri="{FF2B5EF4-FFF2-40B4-BE49-F238E27FC236}">
                <a16:creationId xmlns:a16="http://schemas.microsoft.com/office/drawing/2014/main" id="{D3065FF7-821C-FF1C-1F7C-F01682FF66C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12" b="912"/>
          <a:stretch>
            <a:fillRect/>
          </a:stretch>
        </p:blipFill>
        <p:spPr/>
      </p:pic>
    </p:spTree>
    <p:extLst>
      <p:ext uri="{BB962C8B-B14F-4D97-AF65-F5344CB8AC3E}">
        <p14:creationId xmlns:p14="http://schemas.microsoft.com/office/powerpoint/2010/main" val="2754355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77615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lvl="0" indent="0">
              <a:buNone/>
            </a:pPr>
            <a:r>
              <a:rPr lang="fr-FR" sz="2800" u="sng" kern="100" dirty="0">
                <a:latin typeface="Calibri" panose="020F0502020204030204" pitchFamily="34" charset="0"/>
                <a:ea typeface="Calibri" panose="020F0502020204030204" pitchFamily="34" charset="0"/>
                <a:cs typeface="Times New Roman" panose="02020603050405020304" pitchFamily="18" charset="0"/>
              </a:rPr>
              <a:t>LES SLA (SERVICE LEVEL AGREEMENTS)</a:t>
            </a:r>
          </a:p>
          <a:p>
            <a:pPr marL="0" lvl="0" indent="0">
              <a:buNone/>
            </a:pPr>
            <a:r>
              <a:rPr lang="fr-FR" sz="2800" kern="100" dirty="0">
                <a:latin typeface="Calibri" panose="020F0502020204030204" pitchFamily="34" charset="0"/>
                <a:ea typeface="Calibri" panose="020F0502020204030204" pitchFamily="34" charset="0"/>
                <a:cs typeface="Times New Roman" panose="02020603050405020304" pitchFamily="18" charset="0"/>
              </a:rPr>
              <a:t>Les SLA sont des accords sur les </a:t>
            </a:r>
            <a:r>
              <a:rPr lang="fr-FR" sz="28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niveaux de service </a:t>
            </a:r>
            <a:r>
              <a:rPr lang="fr-FR" sz="2800" kern="100" dirty="0">
                <a:latin typeface="Calibri" panose="020F0502020204030204" pitchFamily="34" charset="0"/>
                <a:ea typeface="Calibri" panose="020F0502020204030204" pitchFamily="34" charset="0"/>
                <a:cs typeface="Times New Roman" panose="02020603050405020304" pitchFamily="18" charset="0"/>
              </a:rPr>
              <a:t>inclus dans les contrats de prestation numérique. </a:t>
            </a:r>
            <a:r>
              <a:rPr lang="fr-FR" sz="28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Ils précisent les engagements de performance </a:t>
            </a:r>
            <a:r>
              <a:rPr lang="fr-FR" sz="2800" kern="100" dirty="0">
                <a:latin typeface="Calibri" panose="020F0502020204030204" pitchFamily="34" charset="0"/>
                <a:ea typeface="Calibri" panose="020F0502020204030204" pitchFamily="34" charset="0"/>
                <a:cs typeface="Times New Roman" panose="02020603050405020304" pitchFamily="18" charset="0"/>
              </a:rPr>
              <a:t>pris par le prestataire, tels que la disponibilité du service, le temps de réponse en cas d’incident, ou les délais de maintenance.</a:t>
            </a:r>
          </a:p>
          <a:p>
            <a:pPr marL="0" lvl="0" indent="0">
              <a:buNone/>
            </a:pPr>
            <a:r>
              <a:rPr lang="fr-FR" sz="2800" kern="100" dirty="0">
                <a:latin typeface="Calibri" panose="020F0502020204030204" pitchFamily="34" charset="0"/>
                <a:ea typeface="Calibri" panose="020F0502020204030204" pitchFamily="34" charset="0"/>
                <a:cs typeface="Times New Roman" panose="02020603050405020304" pitchFamily="18" charset="0"/>
              </a:rPr>
              <a:t>Exemple : Un SLA peut prévoir que la plateforme sera disponible à 99,9 % du temps, ou que les incidents critiques seront traités sous 2 heures.</a:t>
            </a:r>
          </a:p>
          <a:p>
            <a:pPr marL="0" lvl="0" indent="0">
              <a:buNone/>
            </a:pPr>
            <a:endParaRPr lang="fr-FR" sz="24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30</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fr-FR" dirty="0">
                <a:solidFill>
                  <a:schemeClr val="bg1"/>
                </a:solidFill>
              </a:rPr>
              <a:t>Le CPSN</a:t>
            </a:r>
            <a:endParaRPr lang="en-US" dirty="0">
              <a:solidFill>
                <a:schemeClr val="bg1"/>
              </a:solidFill>
            </a:endParaRPr>
          </a:p>
        </p:txBody>
      </p:sp>
      <p:pic>
        <p:nvPicPr>
          <p:cNvPr id="3" name="Image 2">
            <a:extLst>
              <a:ext uri="{FF2B5EF4-FFF2-40B4-BE49-F238E27FC236}">
                <a16:creationId xmlns:a16="http://schemas.microsoft.com/office/drawing/2014/main" id="{C9AB25BA-CA41-1E5E-5F62-7D8677A72DB8}"/>
              </a:ext>
            </a:extLst>
          </p:cNvPr>
          <p:cNvPicPr>
            <a:picLocks noChangeAspect="1"/>
          </p:cNvPicPr>
          <p:nvPr/>
        </p:nvPicPr>
        <p:blipFill>
          <a:blip r:embed="rId3"/>
          <a:stretch>
            <a:fillRect/>
          </a:stretch>
        </p:blipFill>
        <p:spPr>
          <a:xfrm>
            <a:off x="9768408" y="4385189"/>
            <a:ext cx="1772816" cy="1772816"/>
          </a:xfrm>
          <a:prstGeom prst="rect">
            <a:avLst/>
          </a:prstGeom>
        </p:spPr>
      </p:pic>
    </p:spTree>
    <p:extLst>
      <p:ext uri="{BB962C8B-B14F-4D97-AF65-F5344CB8AC3E}">
        <p14:creationId xmlns:p14="http://schemas.microsoft.com/office/powerpoint/2010/main" val="290754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77615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lvl="0" indent="0">
              <a:buNone/>
            </a:pPr>
            <a:r>
              <a:rPr lang="fr-FR" sz="2400" u="sng" kern="100" dirty="0">
                <a:latin typeface="Calibri" panose="020F0502020204030204" pitchFamily="34" charset="0"/>
                <a:ea typeface="Calibri" panose="020F0502020204030204" pitchFamily="34" charset="0"/>
                <a:cs typeface="Times New Roman" panose="02020603050405020304" pitchFamily="18" charset="0"/>
              </a:rPr>
              <a:t>LES CLAUSES</a:t>
            </a:r>
          </a:p>
          <a:p>
            <a:pPr marL="0" lvl="0" indent="0">
              <a:buNone/>
            </a:pPr>
            <a:r>
              <a:rPr lang="fr-FR" sz="24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Clauses de résiliation </a:t>
            </a:r>
            <a:r>
              <a:rPr lang="fr-FR" sz="2400" kern="100" dirty="0">
                <a:latin typeface="Calibri" panose="020F0502020204030204" pitchFamily="34" charset="0"/>
                <a:ea typeface="Calibri" panose="020F0502020204030204" pitchFamily="34" charset="0"/>
                <a:cs typeface="Times New Roman" panose="02020603050405020304" pitchFamily="18" charset="0"/>
              </a:rPr>
              <a:t>: Elles sont cruciales car elles permettent de </a:t>
            </a:r>
            <a:r>
              <a:rPr lang="fr-FR" sz="2400" b="1" kern="100" dirty="0">
                <a:latin typeface="Calibri" panose="020F0502020204030204" pitchFamily="34" charset="0"/>
                <a:ea typeface="Calibri" panose="020F0502020204030204" pitchFamily="34" charset="0"/>
                <a:cs typeface="Times New Roman" panose="02020603050405020304" pitchFamily="18" charset="0"/>
              </a:rPr>
              <a:t>prévoir les conditions </a:t>
            </a:r>
            <a:r>
              <a:rPr lang="fr-FR" sz="2400" kern="100" dirty="0">
                <a:latin typeface="Calibri" panose="020F0502020204030204" pitchFamily="34" charset="0"/>
                <a:ea typeface="Calibri" panose="020F0502020204030204" pitchFamily="34" charset="0"/>
                <a:cs typeface="Times New Roman" panose="02020603050405020304" pitchFamily="18" charset="0"/>
              </a:rPr>
              <a:t>dans lesquelles une partie peut mettre fin au contrat, notamment en cas de </a:t>
            </a:r>
            <a:r>
              <a:rPr lang="fr-FR" sz="2400" b="1" kern="100" dirty="0">
                <a:latin typeface="Calibri" panose="020F0502020204030204" pitchFamily="34" charset="0"/>
                <a:ea typeface="Calibri" panose="020F0502020204030204" pitchFamily="34" charset="0"/>
                <a:cs typeface="Times New Roman" panose="02020603050405020304" pitchFamily="18" charset="0"/>
              </a:rPr>
              <a:t>non-respect </a:t>
            </a:r>
            <a:r>
              <a:rPr lang="fr-FR" sz="2400" kern="100" dirty="0">
                <a:latin typeface="Calibri" panose="020F0502020204030204" pitchFamily="34" charset="0"/>
                <a:ea typeface="Calibri" panose="020F0502020204030204" pitchFamily="34" charset="0"/>
                <a:cs typeface="Times New Roman" panose="02020603050405020304" pitchFamily="18" charset="0"/>
              </a:rPr>
              <a:t>des engagements (ex : non-respect des SLA). </a:t>
            </a:r>
          </a:p>
          <a:p>
            <a:pPr marL="0" lvl="0" indent="0">
              <a:buNone/>
            </a:pPr>
            <a:r>
              <a:rPr lang="fr-FR" sz="24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Clauses de pénalité </a:t>
            </a:r>
            <a:r>
              <a:rPr lang="fr-FR" sz="2400" kern="100" dirty="0">
                <a:latin typeface="Calibri" panose="020F0502020204030204" pitchFamily="34" charset="0"/>
                <a:ea typeface="Calibri" panose="020F0502020204030204" pitchFamily="34" charset="0"/>
                <a:cs typeface="Times New Roman" panose="02020603050405020304" pitchFamily="18" charset="0"/>
              </a:rPr>
              <a:t>: Elles prévoient des sanctions financières en cas de </a:t>
            </a:r>
            <a:r>
              <a:rPr lang="fr-FR" sz="2400" b="1" kern="100" dirty="0">
                <a:latin typeface="Calibri" panose="020F0502020204030204" pitchFamily="34" charset="0"/>
                <a:ea typeface="Calibri" panose="020F0502020204030204" pitchFamily="34" charset="0"/>
                <a:cs typeface="Times New Roman" panose="02020603050405020304" pitchFamily="18" charset="0"/>
              </a:rPr>
              <a:t>retard ou d’inexécution partielle </a:t>
            </a:r>
            <a:r>
              <a:rPr lang="fr-FR" sz="2400" kern="100" dirty="0">
                <a:latin typeface="Calibri" panose="020F0502020204030204" pitchFamily="34" charset="0"/>
                <a:ea typeface="Calibri" panose="020F0502020204030204" pitchFamily="34" charset="0"/>
                <a:cs typeface="Times New Roman" panose="02020603050405020304" pitchFamily="18" charset="0"/>
              </a:rPr>
              <a:t>des obligations. Ces clauses doivent être proportionnelles au préjudice subi. Toute pénalité disproportionnée pourrait être réduite par le juge.</a:t>
            </a:r>
          </a:p>
          <a:p>
            <a:pPr marL="0" lvl="0" indent="0">
              <a:buNone/>
            </a:pPr>
            <a:r>
              <a:rPr lang="fr-FR" sz="24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Clauses de confidentialité </a:t>
            </a:r>
            <a:r>
              <a:rPr lang="fr-FR" sz="2400" kern="100" dirty="0">
                <a:latin typeface="Calibri" panose="020F0502020204030204" pitchFamily="34" charset="0"/>
                <a:ea typeface="Calibri" panose="020F0502020204030204" pitchFamily="34" charset="0"/>
                <a:cs typeface="Times New Roman" panose="02020603050405020304" pitchFamily="18" charset="0"/>
              </a:rPr>
              <a:t>: Elles imposent au prestataire de </a:t>
            </a:r>
            <a:r>
              <a:rPr lang="fr-FR" sz="2400" b="1" kern="100" dirty="0">
                <a:latin typeface="Calibri" panose="020F0502020204030204" pitchFamily="34" charset="0"/>
                <a:ea typeface="Calibri" panose="020F0502020204030204" pitchFamily="34" charset="0"/>
                <a:cs typeface="Times New Roman" panose="02020603050405020304" pitchFamily="18" charset="0"/>
              </a:rPr>
              <a:t>garder confidentielles </a:t>
            </a:r>
            <a:r>
              <a:rPr lang="fr-FR" sz="2400" kern="100" dirty="0">
                <a:latin typeface="Calibri" panose="020F0502020204030204" pitchFamily="34" charset="0"/>
                <a:ea typeface="Calibri" panose="020F0502020204030204" pitchFamily="34" charset="0"/>
                <a:cs typeface="Times New Roman" panose="02020603050405020304" pitchFamily="18" charset="0"/>
              </a:rPr>
              <a:t>toutes les informations auxquelles il a accès dans le cadre de l’exécution du contrat. </a:t>
            </a:r>
            <a:endParaRPr lang="fr-FR" sz="28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31</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fr-FR" dirty="0">
                <a:solidFill>
                  <a:schemeClr val="bg1"/>
                </a:solidFill>
              </a:rPr>
              <a:t>Le CPSN</a:t>
            </a:r>
            <a:endParaRPr lang="en-US" dirty="0">
              <a:solidFill>
                <a:schemeClr val="bg1"/>
              </a:solidFill>
            </a:endParaRPr>
          </a:p>
        </p:txBody>
      </p:sp>
    </p:spTree>
    <p:extLst>
      <p:ext uri="{BB962C8B-B14F-4D97-AF65-F5344CB8AC3E}">
        <p14:creationId xmlns:p14="http://schemas.microsoft.com/office/powerpoint/2010/main" val="320693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77615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lvl="0" indent="0">
              <a:buNone/>
            </a:pPr>
            <a:r>
              <a:rPr lang="fr-FR" sz="2400" u="sng" kern="100" dirty="0">
                <a:latin typeface="Calibri" panose="020F0502020204030204" pitchFamily="34" charset="0"/>
                <a:ea typeface="Calibri" panose="020F0502020204030204" pitchFamily="34" charset="0"/>
                <a:cs typeface="Times New Roman" panose="02020603050405020304" pitchFamily="18" charset="0"/>
              </a:rPr>
              <a:t>LES CLAUSES</a:t>
            </a:r>
          </a:p>
          <a:p>
            <a:pPr marL="0" indent="0">
              <a:buNone/>
            </a:pPr>
            <a:r>
              <a:rPr lang="fr-FR" sz="24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Clauses de propriété </a:t>
            </a:r>
            <a:r>
              <a:rPr lang="fr-FR" sz="2400" b="1" kern="100" dirty="0">
                <a:latin typeface="Calibri" panose="020F0502020204030204" pitchFamily="34" charset="0"/>
                <a:ea typeface="Calibri" panose="020F0502020204030204" pitchFamily="34" charset="0"/>
                <a:cs typeface="Times New Roman" panose="02020603050405020304" pitchFamily="18" charset="0"/>
              </a:rPr>
              <a:t>:</a:t>
            </a:r>
            <a:r>
              <a:rPr lang="fr-FR" sz="2400" kern="100" dirty="0">
                <a:latin typeface="Calibri" panose="020F0502020204030204" pitchFamily="34" charset="0"/>
                <a:ea typeface="Calibri" panose="020F0502020204030204" pitchFamily="34" charset="0"/>
                <a:cs typeface="Times New Roman" panose="02020603050405020304" pitchFamily="18" charset="0"/>
              </a:rPr>
              <a:t> Elles permettent de définir à qui appartiendra le produit ou le service développé ou fourni dans le cadre du contrat. </a:t>
            </a:r>
          </a:p>
          <a:p>
            <a:pPr marL="0" indent="0">
              <a:buNone/>
            </a:pPr>
            <a:r>
              <a:rPr lang="fr-FR" sz="24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Clause de transfert de propriété </a:t>
            </a:r>
            <a:r>
              <a:rPr lang="fr-FR" sz="2400" kern="100" dirty="0">
                <a:latin typeface="Calibri" panose="020F0502020204030204" pitchFamily="34" charset="0"/>
                <a:ea typeface="Calibri" panose="020F0502020204030204" pitchFamily="34" charset="0"/>
                <a:cs typeface="Times New Roman" panose="02020603050405020304" pitchFamily="18" charset="0"/>
              </a:rPr>
              <a:t>: En cas de vente ou de cession, ces clauses prévoient à quel moment et sous quelles conditions le transfert de propriété s’opère (ex : paiement complet). </a:t>
            </a:r>
          </a:p>
          <a:p>
            <a:pPr marL="0" indent="0">
              <a:buNone/>
            </a:pPr>
            <a:r>
              <a:rPr lang="fr-FR" sz="24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Clauses de résultat ou de moyens </a:t>
            </a:r>
            <a:r>
              <a:rPr lang="fr-FR" sz="2400" b="1" kern="100" dirty="0">
                <a:latin typeface="Calibri" panose="020F0502020204030204" pitchFamily="34" charset="0"/>
                <a:ea typeface="Calibri" panose="020F0502020204030204" pitchFamily="34" charset="0"/>
                <a:cs typeface="Times New Roman" panose="02020603050405020304" pitchFamily="18" charset="0"/>
              </a:rPr>
              <a:t>:</a:t>
            </a:r>
            <a:endParaRPr lang="fr-FR" sz="240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FR" sz="2400" kern="100" dirty="0">
                <a:latin typeface="Calibri" panose="020F0502020204030204" pitchFamily="34" charset="0"/>
                <a:ea typeface="Calibri" panose="020F0502020204030204" pitchFamily="34" charset="0"/>
                <a:cs typeface="Times New Roman" panose="02020603050405020304" pitchFamily="18" charset="0"/>
              </a:rPr>
              <a:t>Une clause de résultat impose au prestataire une obligation de parvenir à un objectif précis, défini dans le contrat. </a:t>
            </a:r>
          </a:p>
          <a:p>
            <a:pPr marL="0" indent="0">
              <a:buSzPts val="1000"/>
              <a:buNone/>
              <a:tabLst>
                <a:tab pos="457200" algn="l"/>
              </a:tabLst>
            </a:pPr>
            <a:r>
              <a:rPr lang="fr-FR" sz="2400" kern="100" dirty="0">
                <a:latin typeface="Calibri" panose="020F0502020204030204" pitchFamily="34" charset="0"/>
                <a:ea typeface="Calibri" panose="020F0502020204030204" pitchFamily="34" charset="0"/>
                <a:cs typeface="Times New Roman" panose="02020603050405020304" pitchFamily="18" charset="0"/>
              </a:rPr>
              <a:t>En revanche, dans une </a:t>
            </a:r>
            <a:r>
              <a:rPr lang="fr-FR" sz="2400" b="1" kern="100" dirty="0">
                <a:latin typeface="Calibri" panose="020F0502020204030204" pitchFamily="34" charset="0"/>
                <a:ea typeface="Calibri" panose="020F0502020204030204" pitchFamily="34" charset="0"/>
                <a:cs typeface="Times New Roman" panose="02020603050405020304" pitchFamily="18" charset="0"/>
              </a:rPr>
              <a:t>clause de moyens</a:t>
            </a:r>
            <a:r>
              <a:rPr lang="fr-FR" sz="2400" kern="100" dirty="0">
                <a:latin typeface="Calibri" panose="020F0502020204030204" pitchFamily="34" charset="0"/>
                <a:ea typeface="Calibri" panose="020F0502020204030204" pitchFamily="34" charset="0"/>
                <a:cs typeface="Times New Roman" panose="02020603050405020304" pitchFamily="18" charset="0"/>
              </a:rPr>
              <a:t>, le prestataire s’engage seulement à mettre en œuvre tous les moyens à sa disposition pour accomplir la prestation. </a:t>
            </a:r>
          </a:p>
        </p:txBody>
      </p:sp>
      <p:sp>
        <p:nvSpPr>
          <p:cNvPr id="7" name="Slide Number Placeholder 6"/>
          <p:cNvSpPr>
            <a:spLocks noGrp="1"/>
          </p:cNvSpPr>
          <p:nvPr>
            <p:ph type="sldNum" sz="quarter" idx="12"/>
          </p:nvPr>
        </p:nvSpPr>
        <p:spPr/>
        <p:txBody>
          <a:bodyPr/>
          <a:lstStyle/>
          <a:p>
            <a:fld id="{51F02384-994A-4C3C-8656-0CE2B6A3B91B}" type="slidenum">
              <a:rPr lang="en-US" smtClean="0"/>
              <a:pPr/>
              <a:t>32</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fr-FR" dirty="0">
                <a:solidFill>
                  <a:schemeClr val="bg1"/>
                </a:solidFill>
              </a:rPr>
              <a:t>Le CPSN</a:t>
            </a:r>
            <a:endParaRPr lang="en-US" dirty="0">
              <a:solidFill>
                <a:schemeClr val="bg1"/>
              </a:solidFill>
            </a:endParaRPr>
          </a:p>
        </p:txBody>
      </p:sp>
    </p:spTree>
    <p:extLst>
      <p:ext uri="{BB962C8B-B14F-4D97-AF65-F5344CB8AC3E}">
        <p14:creationId xmlns:p14="http://schemas.microsoft.com/office/powerpoint/2010/main" val="17365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77615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lvl="0" indent="0">
              <a:buNone/>
            </a:pPr>
            <a:r>
              <a:rPr lang="fr-FR" sz="2400" u="sng" kern="100" dirty="0">
                <a:latin typeface="Calibri" panose="020F0502020204030204" pitchFamily="34" charset="0"/>
                <a:ea typeface="Calibri" panose="020F0502020204030204" pitchFamily="34" charset="0"/>
                <a:cs typeface="Times New Roman" panose="02020603050405020304" pitchFamily="18" charset="0"/>
              </a:rPr>
              <a:t>LES CLAUSES</a:t>
            </a:r>
          </a:p>
          <a:p>
            <a:pPr marL="0" indent="0">
              <a:buNone/>
            </a:pPr>
            <a:r>
              <a:rPr lang="fr-FR" sz="24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Clauses d’assistance </a:t>
            </a:r>
            <a:r>
              <a:rPr lang="fr-FR" sz="2400" b="1" kern="100" dirty="0">
                <a:latin typeface="Calibri" panose="020F0502020204030204" pitchFamily="34" charset="0"/>
                <a:ea typeface="Calibri" panose="020F0502020204030204" pitchFamily="34" charset="0"/>
                <a:cs typeface="Times New Roman" panose="02020603050405020304" pitchFamily="18" charset="0"/>
              </a:rPr>
              <a:t>:</a:t>
            </a:r>
            <a:r>
              <a:rPr lang="fr-FR" sz="2400" kern="100" dirty="0">
                <a:latin typeface="Calibri" panose="020F0502020204030204" pitchFamily="34" charset="0"/>
                <a:ea typeface="Calibri" panose="020F0502020204030204" pitchFamily="34" charset="0"/>
                <a:cs typeface="Times New Roman" panose="02020603050405020304" pitchFamily="18" charset="0"/>
              </a:rPr>
              <a:t> Elles définissent les conditions dans lesquelles le prestataire offre un support au client que ce soit sous forme de </a:t>
            </a:r>
            <a:r>
              <a:rPr lang="fr-FR" sz="2400" b="1" kern="100" dirty="0">
                <a:latin typeface="Calibri" panose="020F0502020204030204" pitchFamily="34" charset="0"/>
                <a:ea typeface="Calibri" panose="020F0502020204030204" pitchFamily="34" charset="0"/>
                <a:cs typeface="Times New Roman" panose="02020603050405020304" pitchFamily="18" charset="0"/>
              </a:rPr>
              <a:t>hotline</a:t>
            </a:r>
            <a:r>
              <a:rPr lang="fr-FR" sz="2400" kern="100" dirty="0">
                <a:latin typeface="Calibri" panose="020F0502020204030204" pitchFamily="34" charset="0"/>
                <a:ea typeface="Calibri" panose="020F0502020204030204" pitchFamily="34" charset="0"/>
                <a:cs typeface="Times New Roman" panose="02020603050405020304" pitchFamily="18" charset="0"/>
              </a:rPr>
              <a:t> ou de dépannage. Ces clauses visent à garantir une disponibilité suffisante du prestataire pour répondre aux besoins du client, notamment en cas de dysfonctionnement ou de problème technique.</a:t>
            </a:r>
          </a:p>
          <a:p>
            <a:pPr marL="0" indent="0">
              <a:buNone/>
            </a:pPr>
            <a:r>
              <a:rPr lang="fr-FR" sz="24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Clause de veille technologique </a:t>
            </a:r>
            <a:r>
              <a:rPr lang="fr-FR" sz="2400" b="1" kern="100" dirty="0">
                <a:latin typeface="Calibri" panose="020F0502020204030204" pitchFamily="34" charset="0"/>
                <a:ea typeface="Calibri" panose="020F0502020204030204" pitchFamily="34" charset="0"/>
                <a:cs typeface="Times New Roman" panose="02020603050405020304" pitchFamily="18" charset="0"/>
              </a:rPr>
              <a:t>:</a:t>
            </a:r>
            <a:r>
              <a:rPr lang="fr-FR" sz="2400" kern="100" dirty="0">
                <a:latin typeface="Calibri" panose="020F0502020204030204" pitchFamily="34" charset="0"/>
                <a:ea typeface="Calibri" panose="020F0502020204030204" pitchFamily="34" charset="0"/>
                <a:cs typeface="Times New Roman" panose="02020603050405020304" pitchFamily="18" charset="0"/>
              </a:rPr>
              <a:t> Elle peut être incluse dans le contrat, imposant au prestataire une obligation de se tenir informé des dernières évolutions technologiques pertinentes pour le service fourni. Le prestataire s’engage alors à conseiller le client sur les nouvelles solutions disponibles qui pourraient améliorer la qualité ou la sécurité de la prestation.</a:t>
            </a:r>
          </a:p>
        </p:txBody>
      </p:sp>
      <p:sp>
        <p:nvSpPr>
          <p:cNvPr id="7" name="Slide Number Placeholder 6"/>
          <p:cNvSpPr>
            <a:spLocks noGrp="1"/>
          </p:cNvSpPr>
          <p:nvPr>
            <p:ph type="sldNum" sz="quarter" idx="12"/>
          </p:nvPr>
        </p:nvSpPr>
        <p:spPr/>
        <p:txBody>
          <a:bodyPr/>
          <a:lstStyle/>
          <a:p>
            <a:fld id="{51F02384-994A-4C3C-8656-0CE2B6A3B91B}" type="slidenum">
              <a:rPr lang="en-US" smtClean="0"/>
              <a:pPr/>
              <a:t>33</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fr-FR" dirty="0">
                <a:solidFill>
                  <a:schemeClr val="bg1"/>
                </a:solidFill>
              </a:rPr>
              <a:t>Le CPSN</a:t>
            </a:r>
            <a:endParaRPr lang="en-US" dirty="0">
              <a:solidFill>
                <a:schemeClr val="bg1"/>
              </a:solidFill>
            </a:endParaRPr>
          </a:p>
        </p:txBody>
      </p:sp>
    </p:spTree>
    <p:extLst>
      <p:ext uri="{BB962C8B-B14F-4D97-AF65-F5344CB8AC3E}">
        <p14:creationId xmlns:p14="http://schemas.microsoft.com/office/powerpoint/2010/main" val="131288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77615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lvl="0" indent="0">
              <a:buNone/>
            </a:pPr>
            <a:r>
              <a:rPr lang="fr-FR" sz="3200" b="1" kern="100" cap="all" spc="75" dirty="0">
                <a:solidFill>
                  <a:srgbClr val="000000"/>
                </a:solidFill>
                <a:latin typeface="Calibri" panose="020F0502020204030204" pitchFamily="34" charset="0"/>
                <a:cs typeface="Times New Roman" panose="02020603050405020304" pitchFamily="18" charset="0"/>
              </a:rPr>
              <a:t>Clauses abusives</a:t>
            </a:r>
            <a:endParaRPr lang="fr-FR" sz="3200" b="1" kern="100" cap="all" spc="75" dirty="0">
              <a:latin typeface="Calibri" panose="020F0502020204030204" pitchFamily="34" charset="0"/>
              <a:cs typeface="Times New Roman" panose="02020603050405020304" pitchFamily="18" charset="0"/>
            </a:endParaRPr>
          </a:p>
          <a:p>
            <a:pPr marL="0" indent="0">
              <a:buNone/>
            </a:pPr>
            <a:r>
              <a:rPr lang="fr-FR" sz="3200" kern="100" dirty="0">
                <a:latin typeface="Calibri" panose="020F0502020204030204" pitchFamily="34" charset="0"/>
                <a:ea typeface="Calibri" panose="020F0502020204030204" pitchFamily="34" charset="0"/>
                <a:cs typeface="Times New Roman" panose="02020603050405020304" pitchFamily="18" charset="0"/>
              </a:rPr>
              <a:t>Une clause abusive est une clause qui crée un déséquilibre significatif entre les droits et obligations des parties. Dans le cadre des prestations numériques, une clause imposant des pénalités excessives au client en cas de résiliation anticipée, ou exonérant totalement le prestataire de toute responsabilité en cas de manquement grave, serait considérée comme abusive (article 1171 du Code civil pour les contrats d’adhésion).</a:t>
            </a:r>
          </a:p>
        </p:txBody>
      </p:sp>
      <p:sp>
        <p:nvSpPr>
          <p:cNvPr id="7" name="Slide Number Placeholder 6"/>
          <p:cNvSpPr>
            <a:spLocks noGrp="1"/>
          </p:cNvSpPr>
          <p:nvPr>
            <p:ph type="sldNum" sz="quarter" idx="12"/>
          </p:nvPr>
        </p:nvSpPr>
        <p:spPr/>
        <p:txBody>
          <a:bodyPr/>
          <a:lstStyle/>
          <a:p>
            <a:fld id="{51F02384-994A-4C3C-8656-0CE2B6A3B91B}" type="slidenum">
              <a:rPr lang="en-US" smtClean="0"/>
              <a:pPr/>
              <a:t>34</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fr-FR" dirty="0">
                <a:solidFill>
                  <a:schemeClr val="bg1"/>
                </a:solidFill>
              </a:rPr>
              <a:t>Le CPSN</a:t>
            </a:r>
            <a:endParaRPr lang="en-US" dirty="0">
              <a:solidFill>
                <a:schemeClr val="bg1"/>
              </a:solidFill>
            </a:endParaRPr>
          </a:p>
        </p:txBody>
      </p:sp>
      <p:pic>
        <p:nvPicPr>
          <p:cNvPr id="3" name="Image 2">
            <a:extLst>
              <a:ext uri="{FF2B5EF4-FFF2-40B4-BE49-F238E27FC236}">
                <a16:creationId xmlns:a16="http://schemas.microsoft.com/office/drawing/2014/main" id="{271EA4C5-4017-3014-9E7B-DF7276146694}"/>
              </a:ext>
            </a:extLst>
          </p:cNvPr>
          <p:cNvPicPr>
            <a:picLocks noChangeAspect="1"/>
          </p:cNvPicPr>
          <p:nvPr/>
        </p:nvPicPr>
        <p:blipFill>
          <a:blip r:embed="rId3"/>
          <a:stretch>
            <a:fillRect/>
          </a:stretch>
        </p:blipFill>
        <p:spPr>
          <a:xfrm>
            <a:off x="9264352" y="4898380"/>
            <a:ext cx="1340846" cy="1237704"/>
          </a:xfrm>
          <a:prstGeom prst="rect">
            <a:avLst/>
          </a:prstGeom>
        </p:spPr>
      </p:pic>
    </p:spTree>
    <p:extLst>
      <p:ext uri="{BB962C8B-B14F-4D97-AF65-F5344CB8AC3E}">
        <p14:creationId xmlns:p14="http://schemas.microsoft.com/office/powerpoint/2010/main" val="54320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77615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Slide Number Placeholder 6"/>
          <p:cNvSpPr>
            <a:spLocks noGrp="1"/>
          </p:cNvSpPr>
          <p:nvPr>
            <p:ph type="sldNum" sz="quarter" idx="12"/>
          </p:nvPr>
        </p:nvSpPr>
        <p:spPr/>
        <p:txBody>
          <a:bodyPr/>
          <a:lstStyle/>
          <a:p>
            <a:fld id="{51F02384-994A-4C3C-8656-0CE2B6A3B91B}" type="slidenum">
              <a:rPr lang="en-US" smtClean="0"/>
              <a:pPr/>
              <a:t>35</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fr-FR" dirty="0">
                <a:solidFill>
                  <a:schemeClr val="bg1"/>
                </a:solidFill>
              </a:rPr>
              <a:t>Le CPSN</a:t>
            </a:r>
            <a:endParaRPr lang="en-US" dirty="0">
              <a:solidFill>
                <a:schemeClr val="bg1"/>
              </a:solidFill>
            </a:endParaRPr>
          </a:p>
        </p:txBody>
      </p:sp>
      <p:pic>
        <p:nvPicPr>
          <p:cNvPr id="8" name="Image 7">
            <a:extLst>
              <a:ext uri="{FF2B5EF4-FFF2-40B4-BE49-F238E27FC236}">
                <a16:creationId xmlns:a16="http://schemas.microsoft.com/office/drawing/2014/main" id="{9ADD47C1-B87A-EAC8-583C-B954F3AE0DCA}"/>
              </a:ext>
            </a:extLst>
          </p:cNvPr>
          <p:cNvPicPr>
            <a:picLocks noChangeAspect="1"/>
          </p:cNvPicPr>
          <p:nvPr/>
        </p:nvPicPr>
        <p:blipFill>
          <a:blip r:embed="rId3"/>
          <a:stretch>
            <a:fillRect/>
          </a:stretch>
        </p:blipFill>
        <p:spPr>
          <a:xfrm>
            <a:off x="3114797" y="1212912"/>
            <a:ext cx="5962405" cy="4432176"/>
          </a:xfrm>
          <a:prstGeom prst="rect">
            <a:avLst/>
          </a:prstGeom>
        </p:spPr>
      </p:pic>
    </p:spTree>
    <p:extLst>
      <p:ext uri="{BB962C8B-B14F-4D97-AF65-F5344CB8AC3E}">
        <p14:creationId xmlns:p14="http://schemas.microsoft.com/office/powerpoint/2010/main" val="549552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77615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lvl="0" indent="0">
              <a:buNone/>
              <a:tabLst>
                <a:tab pos="457200" algn="l"/>
              </a:tabLst>
            </a:pPr>
            <a:r>
              <a:rPr lang="fr-FR" sz="22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Qu’est-ce qu’un SLA (Service </a:t>
            </a:r>
            <a:r>
              <a:rPr lang="fr-FR" sz="2200" b="1" kern="100" dirty="0" err="1">
                <a:solidFill>
                  <a:schemeClr val="accent4"/>
                </a:solidFill>
                <a:latin typeface="Calibri" panose="020F0502020204030204" pitchFamily="34" charset="0"/>
                <a:ea typeface="Calibri" panose="020F0502020204030204" pitchFamily="34" charset="0"/>
                <a:cs typeface="Times New Roman" panose="02020603050405020304" pitchFamily="18" charset="0"/>
              </a:rPr>
              <a:t>Level</a:t>
            </a:r>
            <a:r>
              <a:rPr lang="fr-FR" sz="22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 Agreement) dans un contrat de prestation de service numérique ?</a:t>
            </a:r>
            <a:endParaRPr lang="fr-FR" sz="2200"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endParaRPr>
          </a:p>
          <a:p>
            <a:pPr marL="0" lvl="0" indent="0">
              <a:buNone/>
              <a:tabLst>
                <a:tab pos="457200" algn="l"/>
              </a:tabLst>
            </a:pPr>
            <a:r>
              <a:rPr lang="fr-FR" sz="2200" b="1" kern="100" dirty="0">
                <a:latin typeface="Calibri" panose="020F0502020204030204" pitchFamily="34" charset="0"/>
                <a:ea typeface="Calibri" panose="020F0502020204030204" pitchFamily="34" charset="0"/>
                <a:cs typeface="Times New Roman" panose="02020603050405020304" pitchFamily="18" charset="0"/>
              </a:rPr>
              <a:t>Réponse</a:t>
            </a:r>
            <a:r>
              <a:rPr lang="fr-FR" sz="2200" kern="100" dirty="0">
                <a:latin typeface="Calibri" panose="020F0502020204030204" pitchFamily="34" charset="0"/>
                <a:ea typeface="Calibri" panose="020F0502020204030204" pitchFamily="34" charset="0"/>
                <a:cs typeface="Times New Roman" panose="02020603050405020304" pitchFamily="18" charset="0"/>
              </a:rPr>
              <a:t> : Un SLA est un accord contractuel précisant les niveaux de performance minimale que le prestataire doit garantir (ex. : 99 % de disponibilité mensuelle).</a:t>
            </a:r>
          </a:p>
          <a:p>
            <a:pPr marL="0" lvl="0" indent="0">
              <a:buNone/>
              <a:tabLst>
                <a:tab pos="457200" algn="l"/>
              </a:tabLst>
            </a:pPr>
            <a:r>
              <a:rPr lang="fr-FR" sz="22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Quelle est l’importance des clauses de résiliation dans un contrat numérique ?</a:t>
            </a:r>
            <a:endParaRPr lang="fr-FR" sz="2200"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endParaRPr>
          </a:p>
          <a:p>
            <a:pPr marL="0" lvl="0" indent="0">
              <a:buNone/>
              <a:tabLst>
                <a:tab pos="457200" algn="l"/>
              </a:tabLst>
            </a:pPr>
            <a:r>
              <a:rPr lang="fr-FR" sz="2200" b="1" kern="100" dirty="0">
                <a:latin typeface="Calibri" panose="020F0502020204030204" pitchFamily="34" charset="0"/>
                <a:ea typeface="Calibri" panose="020F0502020204030204" pitchFamily="34" charset="0"/>
                <a:cs typeface="Times New Roman" panose="02020603050405020304" pitchFamily="18" charset="0"/>
              </a:rPr>
              <a:t>Réponse</a:t>
            </a:r>
            <a:r>
              <a:rPr lang="fr-FR" sz="2200" kern="100" dirty="0">
                <a:latin typeface="Calibri" panose="020F0502020204030204" pitchFamily="34" charset="0"/>
                <a:ea typeface="Calibri" panose="020F0502020204030204" pitchFamily="34" charset="0"/>
                <a:cs typeface="Times New Roman" panose="02020603050405020304" pitchFamily="18" charset="0"/>
              </a:rPr>
              <a:t> : Les clauses de résiliation permettent de prévoir les conditions de rupture du contrat, notamment en cas de non-respect des engagements contractuels. Elles protègent les parties contre une inexécution prolongée ou une prestation défaillante.</a:t>
            </a:r>
          </a:p>
          <a:p>
            <a:pPr marL="0" lvl="0" indent="0">
              <a:buNone/>
              <a:tabLst>
                <a:tab pos="457200" algn="l"/>
              </a:tabLst>
            </a:pPr>
            <a:r>
              <a:rPr lang="fr-FR" sz="22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Vrai ou faux : Un prestataire peut imposer une pénalité pour retard sans aucune justification.</a:t>
            </a:r>
            <a:endParaRPr lang="fr-FR" sz="2200"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endParaRPr>
          </a:p>
          <a:p>
            <a:pPr marL="0" lvl="0" indent="0">
              <a:buNone/>
              <a:tabLst>
                <a:tab pos="457200" algn="l"/>
              </a:tabLst>
            </a:pPr>
            <a:r>
              <a:rPr lang="fr-FR" sz="2200" b="1" kern="100" dirty="0">
                <a:latin typeface="Calibri" panose="020F0502020204030204" pitchFamily="34" charset="0"/>
                <a:ea typeface="Calibri" panose="020F0502020204030204" pitchFamily="34" charset="0"/>
                <a:cs typeface="Times New Roman" panose="02020603050405020304" pitchFamily="18" charset="0"/>
              </a:rPr>
              <a:t>Réponse</a:t>
            </a:r>
            <a:r>
              <a:rPr lang="fr-FR" sz="2200" kern="100" dirty="0">
                <a:latin typeface="Calibri" panose="020F0502020204030204" pitchFamily="34" charset="0"/>
                <a:ea typeface="Calibri" panose="020F0502020204030204" pitchFamily="34" charset="0"/>
                <a:cs typeface="Times New Roman" panose="02020603050405020304" pitchFamily="18" charset="0"/>
              </a:rPr>
              <a:t> : Faux. Selon l'article 1231-5 du Code civil, une pénalité pour retard doit être justifiée et proportionnée au préjudice subi. Toute clause disproportionnée peut être révisée par le juge.</a:t>
            </a:r>
          </a:p>
          <a:p>
            <a:pPr marL="0" lvl="0" indent="0">
              <a:buNone/>
            </a:pPr>
            <a:endParaRPr lang="fr-FR" sz="2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36</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fr-FR" dirty="0">
                <a:solidFill>
                  <a:schemeClr val="bg1"/>
                </a:solidFill>
              </a:rPr>
              <a:t>Le CPSN</a:t>
            </a:r>
            <a:endParaRPr lang="en-US" dirty="0">
              <a:solidFill>
                <a:schemeClr val="bg1"/>
              </a:solidFill>
            </a:endParaRPr>
          </a:p>
        </p:txBody>
      </p:sp>
    </p:spTree>
    <p:extLst>
      <p:ext uri="{BB962C8B-B14F-4D97-AF65-F5344CB8AC3E}">
        <p14:creationId xmlns:p14="http://schemas.microsoft.com/office/powerpoint/2010/main" val="70805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77615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Autofit/>
          </a:bodyPr>
          <a:lstStyle/>
          <a:p>
            <a:pPr marL="0" lvl="0" indent="0">
              <a:buNone/>
              <a:tabLst>
                <a:tab pos="457200" algn="l"/>
              </a:tabLst>
            </a:pPr>
            <a:r>
              <a:rPr lang="fr-FR" sz="28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Quels sont les recours en cas de non-respect des clauses de qualité de service ?</a:t>
            </a:r>
            <a:endParaRPr lang="fr-FR" sz="2800"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endParaRPr>
          </a:p>
          <a:p>
            <a:pPr marL="0" lvl="0" indent="0">
              <a:buNone/>
              <a:tabLst>
                <a:tab pos="457200" algn="l"/>
              </a:tabLst>
            </a:pPr>
            <a:r>
              <a:rPr lang="fr-FR" sz="2800" b="1" kern="100" dirty="0">
                <a:latin typeface="Calibri" panose="020F0502020204030204" pitchFamily="34" charset="0"/>
                <a:ea typeface="Calibri" panose="020F0502020204030204" pitchFamily="34" charset="0"/>
                <a:cs typeface="Times New Roman" panose="02020603050405020304" pitchFamily="18" charset="0"/>
              </a:rPr>
              <a:t>Réponse</a:t>
            </a:r>
            <a:r>
              <a:rPr lang="fr-FR" sz="2800" kern="100" dirty="0">
                <a:latin typeface="Calibri" panose="020F0502020204030204" pitchFamily="34" charset="0"/>
                <a:ea typeface="Calibri" panose="020F0502020204030204" pitchFamily="34" charset="0"/>
                <a:cs typeface="Times New Roman" panose="02020603050405020304" pitchFamily="18" charset="0"/>
              </a:rPr>
              <a:t> : La partie lésée peut demander la résolution du contrat, l’exécution forcée des obligations, ou des dommages-intérêts (article 1217 du Code civil).</a:t>
            </a:r>
          </a:p>
          <a:p>
            <a:pPr marL="0" lvl="0" indent="0">
              <a:buNone/>
              <a:tabLst>
                <a:tab pos="457200" algn="l"/>
              </a:tabLst>
            </a:pPr>
            <a:r>
              <a:rPr lang="fr-FR" sz="2800" b="1"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Donnez un exemple de clause abusive dans un contrat de prestation numérique.</a:t>
            </a:r>
            <a:endParaRPr lang="fr-FR" sz="2800"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endParaRPr>
          </a:p>
          <a:p>
            <a:pPr marL="0" lvl="0" indent="0">
              <a:buNone/>
              <a:tabLst>
                <a:tab pos="457200" algn="l"/>
              </a:tabLst>
            </a:pPr>
            <a:r>
              <a:rPr lang="fr-FR" sz="2800" b="1" kern="100" dirty="0">
                <a:latin typeface="Calibri" panose="020F0502020204030204" pitchFamily="34" charset="0"/>
                <a:ea typeface="Calibri" panose="020F0502020204030204" pitchFamily="34" charset="0"/>
                <a:cs typeface="Times New Roman" panose="02020603050405020304" pitchFamily="18" charset="0"/>
              </a:rPr>
              <a:t>Réponse</a:t>
            </a:r>
            <a:r>
              <a:rPr lang="fr-FR" sz="2800" kern="100" dirty="0">
                <a:latin typeface="Calibri" panose="020F0502020204030204" pitchFamily="34" charset="0"/>
                <a:ea typeface="Calibri" panose="020F0502020204030204" pitchFamily="34" charset="0"/>
                <a:cs typeface="Times New Roman" panose="02020603050405020304" pitchFamily="18" charset="0"/>
              </a:rPr>
              <a:t> : Une clause exonérant totalement le prestataire de toute responsabilité en cas de défaut de performance constituerait une clause abusive selon l’article 1170 du Code civil, car elle priverait de sa substance l’obligation principale du contrat.</a:t>
            </a:r>
          </a:p>
          <a:p>
            <a:pPr marL="0" lvl="0" indent="0">
              <a:buNone/>
            </a:pPr>
            <a:endParaRPr lang="fr-FR" sz="2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37</a:t>
            </a:fld>
            <a:endParaRPr lang="en-US" dirty="0"/>
          </a:p>
        </p:txBody>
      </p:sp>
      <p:sp>
        <p:nvSpPr>
          <p:cNvPr id="4" name="Title 3"/>
          <p:cNvSpPr>
            <a:spLocks noGrp="1"/>
          </p:cNvSpPr>
          <p:nvPr>
            <p:ph type="title"/>
          </p:nvPr>
        </p:nvSpPr>
        <p:spPr>
          <a:xfrm>
            <a:off x="119336" y="160337"/>
            <a:ext cx="10297144" cy="748383"/>
          </a:xfrm>
        </p:spPr>
        <p:txBody>
          <a:bodyPr>
            <a:normAutofit/>
          </a:bodyPr>
          <a:lstStyle/>
          <a:p>
            <a:r>
              <a:rPr lang="fr-FR" dirty="0">
                <a:solidFill>
                  <a:schemeClr val="bg1"/>
                </a:solidFill>
              </a:rPr>
              <a:t>Le CPSN</a:t>
            </a:r>
            <a:endParaRPr lang="en-US" dirty="0">
              <a:solidFill>
                <a:schemeClr val="bg1"/>
              </a:solidFill>
            </a:endParaRPr>
          </a:p>
        </p:txBody>
      </p:sp>
    </p:spTree>
    <p:extLst>
      <p:ext uri="{BB962C8B-B14F-4D97-AF65-F5344CB8AC3E}">
        <p14:creationId xmlns:p14="http://schemas.microsoft.com/office/powerpoint/2010/main" val="408840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sz="4400" dirty="0">
                <a:effectLst/>
                <a:latin typeface="Calibri" panose="020F0502020204030204" pitchFamily="34" charset="0"/>
                <a:ea typeface="Calibri" panose="020F0502020204030204" pitchFamily="34" charset="0"/>
                <a:cs typeface="Times New Roman" panose="02020603050405020304" pitchFamily="18" charset="0"/>
              </a:rPr>
              <a:t>Exercices !</a:t>
            </a:r>
            <a:endParaRPr lang="en-US" dirty="0"/>
          </a:p>
        </p:txBody>
      </p:sp>
      <p:sp>
        <p:nvSpPr>
          <p:cNvPr id="3" name="Subtitle 2"/>
          <p:cNvSpPr>
            <a:spLocks noGrp="1"/>
          </p:cNvSpPr>
          <p:nvPr>
            <p:ph type="subTitle" idx="1"/>
          </p:nvPr>
        </p:nvSpPr>
        <p:spPr>
          <a:xfrm>
            <a:off x="3287688" y="5172813"/>
            <a:ext cx="8434459" cy="480131"/>
          </a:xfrm>
        </p:spPr>
        <p:txBody>
          <a:bodyPr/>
          <a:lstStyle/>
          <a:p>
            <a:r>
              <a:rPr lang="fr-FR" dirty="0" err="1"/>
              <a:t>Let’s</a:t>
            </a:r>
            <a:r>
              <a:rPr lang="fr-FR" dirty="0"/>
              <a:t> go !</a:t>
            </a:r>
            <a:endParaRPr lang="en-US" dirty="0"/>
          </a:p>
        </p:txBody>
      </p:sp>
      <p:sp>
        <p:nvSpPr>
          <p:cNvPr id="5" name="Text Placeholder 4"/>
          <p:cNvSpPr>
            <a:spLocks noGrp="1"/>
          </p:cNvSpPr>
          <p:nvPr>
            <p:ph type="body" sz="quarter" idx="14"/>
          </p:nvPr>
        </p:nvSpPr>
        <p:spPr/>
        <p:txBody>
          <a:bodyPr/>
          <a:lstStyle/>
          <a:p>
            <a:r>
              <a:rPr lang="en-US"/>
              <a:t>06</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38</a:t>
            </a:fld>
            <a:endParaRPr lang="en-US"/>
          </a:p>
        </p:txBody>
      </p:sp>
      <p:pic>
        <p:nvPicPr>
          <p:cNvPr id="10" name="Espace réservé pour une image  9">
            <a:extLst>
              <a:ext uri="{FF2B5EF4-FFF2-40B4-BE49-F238E27FC236}">
                <a16:creationId xmlns:a16="http://schemas.microsoft.com/office/drawing/2014/main" id="{F9619F87-6691-6FC6-678C-75C8B6EFB2B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468" r="3468"/>
          <a:stretch>
            <a:fillRect/>
          </a:stretch>
        </p:blipFill>
        <p:spPr/>
      </p:pic>
    </p:spTree>
    <p:extLst>
      <p:ext uri="{BB962C8B-B14F-4D97-AF65-F5344CB8AC3E}">
        <p14:creationId xmlns:p14="http://schemas.microsoft.com/office/powerpoint/2010/main" val="3386811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8784976" cy="4836195"/>
          </a:xfrm>
        </p:spPr>
        <p:txBody>
          <a:bodyPr>
            <a:normAutofit fontScale="70000" lnSpcReduction="20000"/>
          </a:bodyPr>
          <a:lstStyle/>
          <a:p>
            <a:pPr marL="0" indent="0">
              <a:lnSpc>
                <a:spcPct val="100000"/>
              </a:lnSpc>
              <a:buNone/>
            </a:pPr>
            <a:r>
              <a:rPr lang="fr-FR" dirty="0">
                <a:latin typeface="+mn-lt"/>
              </a:rPr>
              <a:t>Un client achète un logiciel de traitement d'images sur la plateforme en ligne d'Adobe : Photoshop</a:t>
            </a:r>
          </a:p>
          <a:p>
            <a:pPr marL="0" indent="0">
              <a:lnSpc>
                <a:spcPct val="100000"/>
              </a:lnSpc>
              <a:buNone/>
            </a:pPr>
            <a:r>
              <a:rPr lang="fr-FR" dirty="0">
                <a:latin typeface="+mn-lt"/>
              </a:rPr>
              <a:t>Après quelques mois d’utilisation, il rencontre des dysfonctionnements majeurs qui affectent sa productivité. Il contacte le service après-vente d'Adobe pour demander une réparation ou un remplacement du logiciel. </a:t>
            </a:r>
          </a:p>
          <a:p>
            <a:pPr marL="0" indent="0">
              <a:lnSpc>
                <a:spcPct val="100000"/>
              </a:lnSpc>
              <a:buNone/>
            </a:pPr>
            <a:r>
              <a:rPr lang="fr-FR" dirty="0">
                <a:latin typeface="+mn-lt"/>
              </a:rPr>
              <a:t>Cependant, Adobe conteste la réclamation, affirmant qu'aucun achat n’a été effectué à la date mentionnée par le client. </a:t>
            </a:r>
          </a:p>
          <a:p>
            <a:pPr marL="0" indent="0" algn="r">
              <a:lnSpc>
                <a:spcPct val="100000"/>
              </a:lnSpc>
              <a:buNone/>
            </a:pPr>
            <a:r>
              <a:rPr lang="fr-FR" b="1" dirty="0">
                <a:solidFill>
                  <a:schemeClr val="accent4"/>
                </a:solidFill>
                <a:latin typeface="+mn-lt"/>
              </a:rPr>
              <a:t>Comment le client peut-il prouver son achat ?</a:t>
            </a:r>
            <a:endParaRPr lang="en-US" b="1" dirty="0">
              <a:solidFill>
                <a:schemeClr val="accent4"/>
              </a:solidFill>
              <a:latin typeface="+mn-lt"/>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4</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Cas pratiques</a:t>
            </a:r>
          </a:p>
        </p:txBody>
      </p:sp>
      <p:pic>
        <p:nvPicPr>
          <p:cNvPr id="3" name="Image 2">
            <a:extLst>
              <a:ext uri="{FF2B5EF4-FFF2-40B4-BE49-F238E27FC236}">
                <a16:creationId xmlns:a16="http://schemas.microsoft.com/office/drawing/2014/main" id="{541BF939-CA52-F1FB-6A23-6F6364DFEE8A}"/>
              </a:ext>
            </a:extLst>
          </p:cNvPr>
          <p:cNvPicPr>
            <a:picLocks noChangeAspect="1"/>
          </p:cNvPicPr>
          <p:nvPr/>
        </p:nvPicPr>
        <p:blipFill>
          <a:blip r:embed="rId3"/>
          <a:stretch>
            <a:fillRect/>
          </a:stretch>
        </p:blipFill>
        <p:spPr>
          <a:xfrm>
            <a:off x="8916652" y="2420888"/>
            <a:ext cx="2999656" cy="1687307"/>
          </a:xfrm>
          <a:prstGeom prst="rect">
            <a:avLst/>
          </a:prstGeom>
        </p:spPr>
      </p:pic>
    </p:spTree>
    <p:extLst>
      <p:ext uri="{BB962C8B-B14F-4D97-AF65-F5344CB8AC3E}">
        <p14:creationId xmlns:p14="http://schemas.microsoft.com/office/powerpoint/2010/main" val="372224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8784976" cy="4836195"/>
          </a:xfrm>
        </p:spPr>
        <p:txBody>
          <a:bodyPr>
            <a:normAutofit fontScale="77500" lnSpcReduction="20000"/>
          </a:bodyPr>
          <a:lstStyle/>
          <a:p>
            <a:pPr marL="0" indent="0">
              <a:lnSpc>
                <a:spcPct val="100000"/>
              </a:lnSpc>
              <a:buNone/>
            </a:pPr>
            <a:r>
              <a:rPr lang="fr-FR" dirty="0">
                <a:latin typeface="+mn-lt"/>
              </a:rPr>
              <a:t>Un consommateur achète une console de jeux vidéo PlayStation 5 sur le site e-commerce d'Amazon. </a:t>
            </a:r>
          </a:p>
          <a:p>
            <a:pPr marL="0" indent="0">
              <a:lnSpc>
                <a:spcPct val="100000"/>
              </a:lnSpc>
              <a:buNone/>
            </a:pPr>
            <a:r>
              <a:rPr lang="fr-FR" dirty="0">
                <a:latin typeface="+mn-lt"/>
              </a:rPr>
              <a:t>À la réception, il constate que la console est défectueuse, le disque dur ne fonctionnant pas correctement. Le client contacte Amazon pour un remplacement, mais le vendeur refuse, invoquant une clause du contrat de vente qui limite les garanties aux produits achetés hors périodes promotionnelles. </a:t>
            </a:r>
          </a:p>
          <a:p>
            <a:pPr marL="0" indent="0">
              <a:lnSpc>
                <a:spcPct val="100000"/>
              </a:lnSpc>
              <a:buNone/>
            </a:pPr>
            <a:r>
              <a:rPr lang="fr-FR" dirty="0">
                <a:latin typeface="+mn-lt"/>
              </a:rPr>
              <a:t>Or, la console a été achetée pendant une vente flash.</a:t>
            </a:r>
          </a:p>
          <a:p>
            <a:pPr marL="0" indent="0">
              <a:lnSpc>
                <a:spcPct val="100000"/>
              </a:lnSpc>
              <a:buNone/>
            </a:pPr>
            <a:r>
              <a:rPr lang="fr-FR" b="1" dirty="0">
                <a:solidFill>
                  <a:schemeClr val="accent4"/>
                </a:solidFill>
                <a:latin typeface="+mn-lt"/>
              </a:rPr>
              <a:t>Le vendeur a-t-il raison ?</a:t>
            </a:r>
            <a:endParaRPr lang="en-US" b="1" dirty="0">
              <a:solidFill>
                <a:schemeClr val="accent4"/>
              </a:solidFill>
              <a:latin typeface="+mn-lt"/>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5</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Cas pratiques</a:t>
            </a:r>
          </a:p>
        </p:txBody>
      </p:sp>
      <p:pic>
        <p:nvPicPr>
          <p:cNvPr id="5" name="Image 4">
            <a:extLst>
              <a:ext uri="{FF2B5EF4-FFF2-40B4-BE49-F238E27FC236}">
                <a16:creationId xmlns:a16="http://schemas.microsoft.com/office/drawing/2014/main" id="{7E18576A-6564-F185-0E6A-9A3AA1FF0457}"/>
              </a:ext>
            </a:extLst>
          </p:cNvPr>
          <p:cNvPicPr>
            <a:picLocks noChangeAspect="1"/>
          </p:cNvPicPr>
          <p:nvPr/>
        </p:nvPicPr>
        <p:blipFill>
          <a:blip r:embed="rId3"/>
          <a:stretch>
            <a:fillRect/>
          </a:stretch>
        </p:blipFill>
        <p:spPr>
          <a:xfrm>
            <a:off x="8887916" y="1900436"/>
            <a:ext cx="3057128" cy="3057128"/>
          </a:xfrm>
          <a:prstGeom prst="rect">
            <a:avLst/>
          </a:prstGeom>
        </p:spPr>
      </p:pic>
    </p:spTree>
    <p:extLst>
      <p:ext uri="{BB962C8B-B14F-4D97-AF65-F5344CB8AC3E}">
        <p14:creationId xmlns:p14="http://schemas.microsoft.com/office/powerpoint/2010/main" val="274207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8784976" cy="4836195"/>
          </a:xfrm>
        </p:spPr>
        <p:txBody>
          <a:bodyPr>
            <a:normAutofit fontScale="62500" lnSpcReduction="20000"/>
          </a:bodyPr>
          <a:lstStyle/>
          <a:p>
            <a:pPr marL="0" indent="0">
              <a:lnSpc>
                <a:spcPct val="100000"/>
              </a:lnSpc>
              <a:buNone/>
            </a:pPr>
            <a:r>
              <a:rPr lang="fr-FR" dirty="0">
                <a:solidFill>
                  <a:schemeClr val="tx1"/>
                </a:solidFill>
                <a:latin typeface="+mn-lt"/>
              </a:rPr>
              <a:t>Une entreprise de distribution signe un contrat avec Accenture, une société de conseil en technologie, pour le développement d'une application mobile permettant de gérer les flux logistiques. </a:t>
            </a:r>
          </a:p>
          <a:p>
            <a:pPr marL="0" indent="0">
              <a:lnSpc>
                <a:spcPct val="100000"/>
              </a:lnSpc>
              <a:buNone/>
            </a:pPr>
            <a:r>
              <a:rPr lang="fr-FR" dirty="0">
                <a:solidFill>
                  <a:schemeClr val="tx1"/>
                </a:solidFill>
                <a:latin typeface="+mn-lt"/>
              </a:rPr>
              <a:t>Après plusieurs mois de retards et de performances insatisfaisantes, l’application ne fonctionne toujours pas de manière optimale, provoquant des perturbations dans la gestion des stocks de l'entreprise. </a:t>
            </a:r>
          </a:p>
          <a:p>
            <a:pPr marL="0" indent="0">
              <a:lnSpc>
                <a:spcPct val="100000"/>
              </a:lnSpc>
              <a:buNone/>
            </a:pPr>
            <a:r>
              <a:rPr lang="fr-FR" dirty="0">
                <a:solidFill>
                  <a:schemeClr val="tx1"/>
                </a:solidFill>
                <a:latin typeface="+mn-lt"/>
              </a:rPr>
              <a:t>L’entreprise souhaite résilier le contrat avec Accenture et demander un remboursement partiel des sommes payées. Cependant, Accenture invoque une clause contractuelle prévoyant des pénalités importantes en cas de rupture anticipée par le client.</a:t>
            </a:r>
          </a:p>
          <a:p>
            <a:pPr marL="0" indent="0" algn="r">
              <a:lnSpc>
                <a:spcPct val="100000"/>
              </a:lnSpc>
              <a:buNone/>
            </a:pPr>
            <a:r>
              <a:rPr lang="fr-FR" b="1" dirty="0">
                <a:solidFill>
                  <a:schemeClr val="accent4"/>
                </a:solidFill>
                <a:latin typeface="+mn-lt"/>
              </a:rPr>
              <a:t>Le client peut-il se séparer d’Accenture ?</a:t>
            </a:r>
            <a:endParaRPr lang="en-US" b="1" dirty="0">
              <a:solidFill>
                <a:schemeClr val="accent4"/>
              </a:solidFill>
              <a:latin typeface="+mn-lt"/>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6</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Cas pratiques</a:t>
            </a:r>
          </a:p>
        </p:txBody>
      </p:sp>
      <p:pic>
        <p:nvPicPr>
          <p:cNvPr id="3" name="Image 2">
            <a:extLst>
              <a:ext uri="{FF2B5EF4-FFF2-40B4-BE49-F238E27FC236}">
                <a16:creationId xmlns:a16="http://schemas.microsoft.com/office/drawing/2014/main" id="{7E0F5458-7CE2-2B2D-890E-E9E6067BC131}"/>
              </a:ext>
            </a:extLst>
          </p:cNvPr>
          <p:cNvPicPr>
            <a:picLocks noChangeAspect="1"/>
          </p:cNvPicPr>
          <p:nvPr/>
        </p:nvPicPr>
        <p:blipFill>
          <a:blip r:embed="rId3"/>
          <a:stretch>
            <a:fillRect/>
          </a:stretch>
        </p:blipFill>
        <p:spPr>
          <a:xfrm>
            <a:off x="8790936" y="2204864"/>
            <a:ext cx="3251087" cy="2168475"/>
          </a:xfrm>
          <a:prstGeom prst="rect">
            <a:avLst/>
          </a:prstGeom>
        </p:spPr>
      </p:pic>
    </p:spTree>
    <p:extLst>
      <p:ext uri="{BB962C8B-B14F-4D97-AF65-F5344CB8AC3E}">
        <p14:creationId xmlns:p14="http://schemas.microsoft.com/office/powerpoint/2010/main" val="286883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Définitions</a:t>
            </a:r>
            <a:endParaRPr lang="en-US" dirty="0"/>
          </a:p>
        </p:txBody>
      </p:sp>
      <p:sp>
        <p:nvSpPr>
          <p:cNvPr id="3" name="Subtitle 2"/>
          <p:cNvSpPr>
            <a:spLocks noGrp="1"/>
          </p:cNvSpPr>
          <p:nvPr>
            <p:ph type="subTitle" idx="1"/>
          </p:nvPr>
        </p:nvSpPr>
        <p:spPr/>
        <p:txBody>
          <a:bodyPr/>
          <a:lstStyle/>
          <a:p>
            <a:r>
              <a:rPr lang="en-US" dirty="0"/>
              <a:t>Il faut savoir de quoi on parle !</a:t>
            </a:r>
          </a:p>
        </p:txBody>
      </p:sp>
      <p:sp>
        <p:nvSpPr>
          <p:cNvPr id="5" name="Text Placeholder 4"/>
          <p:cNvSpPr>
            <a:spLocks noGrp="1"/>
          </p:cNvSpPr>
          <p:nvPr>
            <p:ph type="body" sz="quarter" idx="14"/>
          </p:nvPr>
        </p:nvSpPr>
        <p:spPr/>
        <p:txBody>
          <a:bodyPr/>
          <a:lstStyle/>
          <a:p>
            <a:r>
              <a:rPr lang="en-US" dirty="0"/>
              <a:t>02</a:t>
            </a:r>
          </a:p>
        </p:txBody>
      </p:sp>
      <p:sp>
        <p:nvSpPr>
          <p:cNvPr id="4" name="Slide Number Placeholder 3"/>
          <p:cNvSpPr>
            <a:spLocks noGrp="1"/>
          </p:cNvSpPr>
          <p:nvPr>
            <p:ph type="sldNum" sz="quarter" idx="15"/>
          </p:nvPr>
        </p:nvSpPr>
        <p:spPr/>
        <p:txBody>
          <a:bodyPr/>
          <a:lstStyle/>
          <a:p>
            <a:fld id="{FC1CF07D-8B3F-4D32-B059-0039CEA46DB1}" type="slidenum">
              <a:rPr lang="en-US" smtClean="0"/>
              <a:pPr/>
              <a:t>7</a:t>
            </a:fld>
            <a:endParaRPr lang="en-US"/>
          </a:p>
        </p:txBody>
      </p:sp>
      <p:pic>
        <p:nvPicPr>
          <p:cNvPr id="10" name="Espace réservé pour une image  9">
            <a:extLst>
              <a:ext uri="{FF2B5EF4-FFF2-40B4-BE49-F238E27FC236}">
                <a16:creationId xmlns:a16="http://schemas.microsoft.com/office/drawing/2014/main" id="{8E6547AF-E46D-1D43-E3B6-D157BB8B256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17" b="2117"/>
          <a:stretch>
            <a:fillRect/>
          </a:stretch>
        </p:blipFill>
        <p:spPr/>
      </p:pic>
    </p:spTree>
    <p:extLst>
      <p:ext uri="{BB962C8B-B14F-4D97-AF65-F5344CB8AC3E}">
        <p14:creationId xmlns:p14="http://schemas.microsoft.com/office/powerpoint/2010/main" val="3322746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rmAutofit fontScale="77500" lnSpcReduction="20000"/>
          </a:bodyPr>
          <a:lstStyle/>
          <a:p>
            <a:pPr marL="0" indent="0">
              <a:lnSpc>
                <a:spcPct val="100000"/>
              </a:lnSpc>
              <a:buNone/>
            </a:pPr>
            <a:r>
              <a:rPr lang="fr-FR" b="1" dirty="0">
                <a:solidFill>
                  <a:schemeClr val="accent4"/>
                </a:solidFill>
                <a:latin typeface="+mn-lt"/>
              </a:rPr>
              <a:t>La preuve électronique</a:t>
            </a:r>
          </a:p>
          <a:p>
            <a:pPr>
              <a:lnSpc>
                <a:spcPct val="100000"/>
              </a:lnSpc>
              <a:buFont typeface="Wingdings" panose="05000000000000000000" pitchFamily="2" charset="2"/>
              <a:buChar char="q"/>
            </a:pPr>
            <a:r>
              <a:rPr lang="fr-FR" u="sng" dirty="0">
                <a:solidFill>
                  <a:schemeClr val="tx1"/>
                </a:solidFill>
                <a:latin typeface="+mn-lt"/>
              </a:rPr>
              <a:t> </a:t>
            </a:r>
            <a:r>
              <a:rPr lang="fr-FR" b="1" dirty="0">
                <a:solidFill>
                  <a:schemeClr val="tx1"/>
                </a:solidFill>
                <a:latin typeface="+mn-lt"/>
              </a:rPr>
              <a:t>Définition</a:t>
            </a:r>
            <a:r>
              <a:rPr lang="fr-FR" dirty="0">
                <a:solidFill>
                  <a:schemeClr val="tx1"/>
                </a:solidFill>
                <a:latin typeface="+mn-lt"/>
              </a:rPr>
              <a:t> : La preuve électronique désigne tout document, fichier ou trace numérique susceptible d’être utilisé pour prouver un fait juridique. Elle peut inclure des emails, des fichiers PDF, des données d'accès, ou même des enregistrements de transactions.</a:t>
            </a:r>
          </a:p>
          <a:p>
            <a:pPr>
              <a:lnSpc>
                <a:spcPct val="100000"/>
              </a:lnSpc>
              <a:buFont typeface="Wingdings" panose="05000000000000000000" pitchFamily="2" charset="2"/>
              <a:buChar char="q"/>
            </a:pPr>
            <a:r>
              <a:rPr lang="fr-FR" dirty="0">
                <a:solidFill>
                  <a:schemeClr val="tx1"/>
                </a:solidFill>
                <a:latin typeface="+mn-lt"/>
              </a:rPr>
              <a:t> </a:t>
            </a:r>
            <a:r>
              <a:rPr lang="fr-FR" b="1" dirty="0">
                <a:solidFill>
                  <a:schemeClr val="tx1"/>
                </a:solidFill>
                <a:latin typeface="+mn-lt"/>
              </a:rPr>
              <a:t>Analyse du cas pratique 1 </a:t>
            </a:r>
            <a:r>
              <a:rPr lang="fr-FR" dirty="0">
                <a:solidFill>
                  <a:schemeClr val="tx1"/>
                </a:solidFill>
                <a:latin typeface="+mn-lt"/>
              </a:rPr>
              <a:t>: Dans ce cas, l’email de confirmation de commande et la capture d’écran du paiement constituent des preuves électroniques. Pour qu’elles soient recevables, elles doivent être </a:t>
            </a:r>
            <a:r>
              <a:rPr lang="fr-FR" dirty="0">
                <a:solidFill>
                  <a:schemeClr val="accent4"/>
                </a:solidFill>
                <a:latin typeface="+mn-lt"/>
              </a:rPr>
              <a:t>authentifiées et reconnues </a:t>
            </a:r>
            <a:r>
              <a:rPr lang="fr-FR" dirty="0">
                <a:solidFill>
                  <a:schemeClr val="tx1"/>
                </a:solidFill>
                <a:latin typeface="+mn-lt"/>
              </a:rPr>
              <a:t>par un juge comme fiables.</a:t>
            </a:r>
          </a:p>
          <a:p>
            <a:pPr marL="0" indent="0">
              <a:lnSpc>
                <a:spcPct val="100000"/>
              </a:lnSpc>
              <a:buNone/>
            </a:pPr>
            <a:endParaRPr lang="en-US" b="1" dirty="0">
              <a:solidFill>
                <a:schemeClr val="accent4"/>
              </a:solidFill>
              <a:latin typeface="+mn-lt"/>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8</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err="1">
                <a:solidFill>
                  <a:schemeClr val="bg1"/>
                </a:solidFill>
              </a:rPr>
              <a:t>Définitions</a:t>
            </a:r>
            <a:endParaRPr lang="en-US" dirty="0">
              <a:solidFill>
                <a:schemeClr val="bg1"/>
              </a:solidFill>
            </a:endParaRPr>
          </a:p>
        </p:txBody>
      </p:sp>
    </p:spTree>
    <p:extLst>
      <p:ext uri="{BB962C8B-B14F-4D97-AF65-F5344CB8AC3E}">
        <p14:creationId xmlns:p14="http://schemas.microsoft.com/office/powerpoint/2010/main" val="70797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rmAutofit fontScale="77500" lnSpcReduction="20000"/>
          </a:bodyPr>
          <a:lstStyle/>
          <a:p>
            <a:pPr marL="0" indent="0">
              <a:lnSpc>
                <a:spcPct val="100000"/>
              </a:lnSpc>
              <a:buNone/>
            </a:pPr>
            <a:r>
              <a:rPr lang="fr-FR" b="1" dirty="0">
                <a:solidFill>
                  <a:schemeClr val="accent4"/>
                </a:solidFill>
                <a:latin typeface="+mn-lt"/>
              </a:rPr>
              <a:t>Le contrat de vente électronique</a:t>
            </a:r>
          </a:p>
          <a:p>
            <a:pPr>
              <a:lnSpc>
                <a:spcPct val="100000"/>
              </a:lnSpc>
              <a:buFont typeface="Wingdings" panose="05000000000000000000" pitchFamily="2" charset="2"/>
              <a:buChar char="q"/>
            </a:pPr>
            <a:r>
              <a:rPr lang="fr-FR" b="1" dirty="0">
                <a:solidFill>
                  <a:schemeClr val="tx1"/>
                </a:solidFill>
                <a:latin typeface="+mn-lt"/>
              </a:rPr>
              <a:t> Définition : </a:t>
            </a:r>
            <a:r>
              <a:rPr lang="fr-FR" dirty="0">
                <a:solidFill>
                  <a:schemeClr val="tx1"/>
                </a:solidFill>
                <a:latin typeface="+mn-lt"/>
              </a:rPr>
              <a:t>Un contrat de vente électronique est un accord de vente conclu en ligne, souvent par le biais de plateformes de e-commerce. Ce type de contrat doit répondre aux mêmes exigences que les contrats physiques, mais soulève des questions spécifiques concernant la transparence des clauses, notamment celles relatives aux garanties et aux droits des consommateurs.</a:t>
            </a:r>
          </a:p>
          <a:p>
            <a:pPr>
              <a:lnSpc>
                <a:spcPct val="100000"/>
              </a:lnSpc>
              <a:buFont typeface="Wingdings" panose="05000000000000000000" pitchFamily="2" charset="2"/>
              <a:buChar char="q"/>
            </a:pPr>
            <a:r>
              <a:rPr lang="fr-FR" b="1" dirty="0">
                <a:solidFill>
                  <a:schemeClr val="tx1"/>
                </a:solidFill>
                <a:latin typeface="+mn-lt"/>
              </a:rPr>
              <a:t> Analyse du cas pratique 2 : </a:t>
            </a:r>
            <a:r>
              <a:rPr lang="fr-FR" dirty="0">
                <a:solidFill>
                  <a:schemeClr val="tx1"/>
                </a:solidFill>
                <a:latin typeface="+mn-lt"/>
              </a:rPr>
              <a:t>Ici, la clause de garantie limitée à des promotions spéciales pourrait être abusive, car elle porte atteinte aux droits fondamentaux du consommateur.</a:t>
            </a:r>
          </a:p>
          <a:p>
            <a:pPr marL="0" indent="0">
              <a:lnSpc>
                <a:spcPct val="100000"/>
              </a:lnSpc>
              <a:buNone/>
            </a:pPr>
            <a:endParaRPr lang="en-US" b="1" dirty="0">
              <a:solidFill>
                <a:schemeClr val="accent4"/>
              </a:solidFill>
              <a:latin typeface="+mn-lt"/>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9</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err="1">
                <a:solidFill>
                  <a:schemeClr val="bg1"/>
                </a:solidFill>
              </a:rPr>
              <a:t>Définitions</a:t>
            </a:r>
            <a:endParaRPr lang="en-US" dirty="0">
              <a:solidFill>
                <a:schemeClr val="bg1"/>
              </a:solidFill>
            </a:endParaRPr>
          </a:p>
        </p:txBody>
      </p:sp>
    </p:spTree>
    <p:extLst>
      <p:ext uri="{BB962C8B-B14F-4D97-AF65-F5344CB8AC3E}">
        <p14:creationId xmlns:p14="http://schemas.microsoft.com/office/powerpoint/2010/main" val="273081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theme/theme1.xml><?xml version="1.0" encoding="utf-8"?>
<a:theme xmlns:a="http://schemas.openxmlformats.org/drawingml/2006/main" name="Custom Design - Showeet">
  <a:themeElements>
    <a:clrScheme name="Sho-CORPORATE">
      <a:dk1>
        <a:sysClr val="windowText" lastClr="000000"/>
      </a:dk1>
      <a:lt1>
        <a:sysClr val="window" lastClr="FFFFFF"/>
      </a:lt1>
      <a:dk2>
        <a:srgbClr val="31302B"/>
      </a:dk2>
      <a:lt2>
        <a:srgbClr val="E7E6E6"/>
      </a:lt2>
      <a:accent1>
        <a:srgbClr val="0D96C5"/>
      </a:accent1>
      <a:accent2>
        <a:srgbClr val="EE672F"/>
      </a:accent2>
      <a:accent3>
        <a:srgbClr val="63554F"/>
      </a:accent3>
      <a:accent4>
        <a:srgbClr val="C14800"/>
      </a:accent4>
      <a:accent5>
        <a:srgbClr val="026F94"/>
      </a:accent5>
      <a:accent6>
        <a:srgbClr val="56C2E6"/>
      </a:accent6>
      <a:hlink>
        <a:srgbClr val="F79E63"/>
      </a:hlink>
      <a:folHlink>
        <a:srgbClr val="F79E6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theme">
  <a:themeElements>
    <a:clrScheme name="6">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65109</TotalTime>
  <Words>3172</Words>
  <Application>Microsoft Office PowerPoint</Application>
  <PresentationFormat>Grand écran</PresentationFormat>
  <Paragraphs>277</Paragraphs>
  <Slides>38</Slides>
  <Notes>38</Notes>
  <HiddenSlides>0</HiddenSlides>
  <MMClips>1</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38</vt:i4>
      </vt:variant>
    </vt:vector>
  </HeadingPairs>
  <TitlesOfParts>
    <vt:vector size="48" baseType="lpstr">
      <vt:lpstr>Arial</vt:lpstr>
      <vt:lpstr>Calibri</vt:lpstr>
      <vt:lpstr>Calibri Light</vt:lpstr>
      <vt:lpstr>Open Sans</vt:lpstr>
      <vt:lpstr>Roboto</vt:lpstr>
      <vt:lpstr>Symbol</vt:lpstr>
      <vt:lpstr>Wingdings</vt:lpstr>
      <vt:lpstr>Custom Design - Showeet</vt:lpstr>
      <vt:lpstr>Showeet theme</vt:lpstr>
      <vt:lpstr>showeet</vt:lpstr>
      <vt:lpstr>LA PREUVE et LE CONTRAT ELECTRONIQUE  LES CONTRATS DE PRESTATIONS NUMERIQUES</vt:lpstr>
      <vt:lpstr>PLAN DE COURS</vt:lpstr>
      <vt:lpstr>Cas pratiques</vt:lpstr>
      <vt:lpstr>Cas pratiques</vt:lpstr>
      <vt:lpstr>Cas pratiques</vt:lpstr>
      <vt:lpstr>Cas pratiques</vt:lpstr>
      <vt:lpstr>Définitions</vt:lpstr>
      <vt:lpstr>Définitions</vt:lpstr>
      <vt:lpstr>Définitions</vt:lpstr>
      <vt:lpstr>Définitions</vt:lpstr>
      <vt:lpstr>La preuve electronique</vt:lpstr>
      <vt:lpstr>La preuve électronique</vt:lpstr>
      <vt:lpstr>La preuve électronique</vt:lpstr>
      <vt:lpstr>La preuve électronique</vt:lpstr>
      <vt:lpstr>La preuve électronique</vt:lpstr>
      <vt:lpstr>La preuve électronique</vt:lpstr>
      <vt:lpstr>La preuve électronique</vt:lpstr>
      <vt:lpstr>La preuve électronique</vt:lpstr>
      <vt:lpstr>La preuve électronique</vt:lpstr>
      <vt:lpstr>Le contrat de vente électronique</vt:lpstr>
      <vt:lpstr>Le contrat de vente électronique </vt:lpstr>
      <vt:lpstr>Le contrat de vente électronique </vt:lpstr>
      <vt:lpstr>Le contrat de vente électronique </vt:lpstr>
      <vt:lpstr>Le contrat de vente électronique </vt:lpstr>
      <vt:lpstr>Le contrat de vente électronique </vt:lpstr>
      <vt:lpstr>Le contrat de vente électronique </vt:lpstr>
      <vt:lpstr>Les contrats de prestations de service numérique </vt:lpstr>
      <vt:lpstr>Le CPSN</vt:lpstr>
      <vt:lpstr>Le CPSN</vt:lpstr>
      <vt:lpstr>Le CPSN</vt:lpstr>
      <vt:lpstr>Le CPSN</vt:lpstr>
      <vt:lpstr>Le CPSN</vt:lpstr>
      <vt:lpstr>Le CPSN</vt:lpstr>
      <vt:lpstr>Le CPSN</vt:lpstr>
      <vt:lpstr>Le CPSN</vt:lpstr>
      <vt:lpstr>Le CPSN</vt:lpstr>
      <vt:lpstr>Le CPSN</vt:lpstr>
      <vt:lpstr>Exercices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 Business PowerPoint Template</dc:title>
  <dc:creator>showeet.com</dc:creator>
  <dc:description>© Copyright Showeet.com</dc:description>
  <cp:lastModifiedBy>galactus</cp:lastModifiedBy>
  <cp:revision>3</cp:revision>
  <dcterms:created xsi:type="dcterms:W3CDTF">2011-05-09T14:18:21Z</dcterms:created>
  <dcterms:modified xsi:type="dcterms:W3CDTF">2024-09-21T14:40:10Z</dcterms:modified>
  <cp:category>Templates</cp:category>
</cp:coreProperties>
</file>