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 id="2147483698" r:id="rId2"/>
    <p:sldMasterId id="2147483753" r:id="rId3"/>
  </p:sldMasterIdLst>
  <p:notesMasterIdLst>
    <p:notesMasterId r:id="rId78"/>
  </p:notesMasterIdLst>
  <p:handoutMasterIdLst>
    <p:handoutMasterId r:id="rId79"/>
  </p:handoutMasterIdLst>
  <p:sldIdLst>
    <p:sldId id="810" r:id="rId4"/>
    <p:sldId id="840" r:id="rId5"/>
    <p:sldId id="830" r:id="rId6"/>
    <p:sldId id="831" r:id="rId7"/>
    <p:sldId id="819" r:id="rId8"/>
    <p:sldId id="895" r:id="rId9"/>
    <p:sldId id="832" r:id="rId10"/>
    <p:sldId id="871" r:id="rId11"/>
    <p:sldId id="896" r:id="rId12"/>
    <p:sldId id="897" r:id="rId13"/>
    <p:sldId id="846" r:id="rId14"/>
    <p:sldId id="872" r:id="rId15"/>
    <p:sldId id="898" r:id="rId16"/>
    <p:sldId id="899" r:id="rId17"/>
    <p:sldId id="900" r:id="rId18"/>
    <p:sldId id="847" r:id="rId19"/>
    <p:sldId id="848" r:id="rId20"/>
    <p:sldId id="873" r:id="rId21"/>
    <p:sldId id="901" r:id="rId22"/>
    <p:sldId id="849" r:id="rId23"/>
    <p:sldId id="874" r:id="rId24"/>
    <p:sldId id="850" r:id="rId25"/>
    <p:sldId id="875" r:id="rId26"/>
    <p:sldId id="876" r:id="rId27"/>
    <p:sldId id="851" r:id="rId28"/>
    <p:sldId id="852" r:id="rId29"/>
    <p:sldId id="877" r:id="rId30"/>
    <p:sldId id="878" r:id="rId31"/>
    <p:sldId id="902" r:id="rId32"/>
    <p:sldId id="853" r:id="rId33"/>
    <p:sldId id="879" r:id="rId34"/>
    <p:sldId id="903" r:id="rId35"/>
    <p:sldId id="854" r:id="rId36"/>
    <p:sldId id="880" r:id="rId37"/>
    <p:sldId id="904" r:id="rId38"/>
    <p:sldId id="905" r:id="rId39"/>
    <p:sldId id="906" r:id="rId40"/>
    <p:sldId id="855" r:id="rId41"/>
    <p:sldId id="856" r:id="rId42"/>
    <p:sldId id="881" r:id="rId43"/>
    <p:sldId id="882" r:id="rId44"/>
    <p:sldId id="907" r:id="rId45"/>
    <p:sldId id="857" r:id="rId46"/>
    <p:sldId id="883" r:id="rId47"/>
    <p:sldId id="908" r:id="rId48"/>
    <p:sldId id="859" r:id="rId49"/>
    <p:sldId id="860" r:id="rId50"/>
    <p:sldId id="885" r:id="rId51"/>
    <p:sldId id="861" r:id="rId52"/>
    <p:sldId id="886" r:id="rId53"/>
    <p:sldId id="909" r:id="rId54"/>
    <p:sldId id="862" r:id="rId55"/>
    <p:sldId id="887" r:id="rId56"/>
    <p:sldId id="910" r:id="rId57"/>
    <p:sldId id="863" r:id="rId58"/>
    <p:sldId id="864" r:id="rId59"/>
    <p:sldId id="888" r:id="rId60"/>
    <p:sldId id="865" r:id="rId61"/>
    <p:sldId id="889" r:id="rId62"/>
    <p:sldId id="890" r:id="rId63"/>
    <p:sldId id="911" r:id="rId64"/>
    <p:sldId id="912" r:id="rId65"/>
    <p:sldId id="866" r:id="rId66"/>
    <p:sldId id="891" r:id="rId67"/>
    <p:sldId id="867" r:id="rId68"/>
    <p:sldId id="892" r:id="rId69"/>
    <p:sldId id="868" r:id="rId70"/>
    <p:sldId id="893" r:id="rId71"/>
    <p:sldId id="913" r:id="rId72"/>
    <p:sldId id="869" r:id="rId73"/>
    <p:sldId id="894" r:id="rId74"/>
    <p:sldId id="914" r:id="rId75"/>
    <p:sldId id="915" r:id="rId76"/>
    <p:sldId id="870" r:id="rId77"/>
  </p:sldIdLst>
  <p:sldSz cx="12192000" cy="6858000"/>
  <p:notesSz cx="6858000" cy="9144000"/>
  <p:defaultText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HOWEET" id="{D34E524A-D6EF-4CBC-A13A-51C3740B0549}">
          <p14:sldIdLst>
            <p14:sldId id="810"/>
            <p14:sldId id="840"/>
            <p14:sldId id="830"/>
            <p14:sldId id="831"/>
            <p14:sldId id="819"/>
            <p14:sldId id="895"/>
            <p14:sldId id="832"/>
            <p14:sldId id="871"/>
            <p14:sldId id="896"/>
            <p14:sldId id="897"/>
            <p14:sldId id="846"/>
            <p14:sldId id="872"/>
            <p14:sldId id="898"/>
            <p14:sldId id="899"/>
            <p14:sldId id="900"/>
            <p14:sldId id="847"/>
            <p14:sldId id="848"/>
            <p14:sldId id="873"/>
            <p14:sldId id="901"/>
            <p14:sldId id="849"/>
            <p14:sldId id="874"/>
            <p14:sldId id="850"/>
            <p14:sldId id="875"/>
            <p14:sldId id="876"/>
            <p14:sldId id="851"/>
            <p14:sldId id="852"/>
            <p14:sldId id="877"/>
            <p14:sldId id="878"/>
            <p14:sldId id="902"/>
            <p14:sldId id="853"/>
            <p14:sldId id="879"/>
            <p14:sldId id="903"/>
            <p14:sldId id="854"/>
            <p14:sldId id="880"/>
            <p14:sldId id="904"/>
            <p14:sldId id="905"/>
            <p14:sldId id="906"/>
            <p14:sldId id="855"/>
            <p14:sldId id="856"/>
            <p14:sldId id="881"/>
            <p14:sldId id="882"/>
            <p14:sldId id="907"/>
            <p14:sldId id="857"/>
            <p14:sldId id="883"/>
            <p14:sldId id="908"/>
            <p14:sldId id="859"/>
            <p14:sldId id="860"/>
            <p14:sldId id="885"/>
            <p14:sldId id="861"/>
            <p14:sldId id="886"/>
            <p14:sldId id="909"/>
            <p14:sldId id="862"/>
            <p14:sldId id="887"/>
            <p14:sldId id="910"/>
            <p14:sldId id="863"/>
            <p14:sldId id="864"/>
            <p14:sldId id="888"/>
            <p14:sldId id="865"/>
            <p14:sldId id="889"/>
            <p14:sldId id="890"/>
            <p14:sldId id="911"/>
            <p14:sldId id="912"/>
            <p14:sldId id="866"/>
            <p14:sldId id="891"/>
            <p14:sldId id="867"/>
            <p14:sldId id="892"/>
            <p14:sldId id="868"/>
            <p14:sldId id="893"/>
            <p14:sldId id="913"/>
            <p14:sldId id="869"/>
            <p14:sldId id="894"/>
            <p14:sldId id="914"/>
            <p14:sldId id="915"/>
            <p14:sldId id="870"/>
          </p14:sldIdLst>
        </p14:section>
        <p14:section name="CREDITS &amp; COPYRIGHTS" id="{96A22112-93F8-4FC4-92DC-51B794962ED1}">
          <p14:sldIdLst/>
        </p14:section>
      </p14:sectionLst>
    </p:ext>
    <p:ext uri="{EFAFB233-063F-42B5-8137-9DF3F51BA10A}">
      <p15:sldGuideLst xmlns:p15="http://schemas.microsoft.com/office/powerpoint/2012/main">
        <p15:guide id="1" orient="horz" pos="2251" userDrawn="1">
          <p15:clr>
            <a:srgbClr val="A4A3A4"/>
          </p15:clr>
        </p15:guide>
        <p15:guide id="3" orient="horz" pos="3159" userDrawn="1">
          <p15:clr>
            <a:srgbClr val="A4A3A4"/>
          </p15:clr>
        </p15:guide>
        <p15:guide id="5" orient="horz" pos="981" userDrawn="1">
          <p15:clr>
            <a:srgbClr val="A4A3A4"/>
          </p15:clr>
        </p15:guide>
        <p15:guide id="6" pos="3840" userDrawn="1">
          <p15:clr>
            <a:srgbClr val="A4A3A4"/>
          </p15:clr>
        </p15:guide>
        <p15:guide id="7" pos="575" userDrawn="1">
          <p15:clr>
            <a:srgbClr val="A4A3A4"/>
          </p15:clr>
        </p15:guide>
        <p15:guide id="8" pos="7105" userDrawn="1">
          <p15:clr>
            <a:srgbClr val="A4A3A4"/>
          </p15:clr>
        </p15:guide>
        <p15:guide id="9" pos="7408" userDrawn="1">
          <p15:clr>
            <a:srgbClr val="A4A3A4"/>
          </p15:clr>
        </p15:guide>
        <p15:guide id="10" pos="303" userDrawn="1">
          <p15:clr>
            <a:srgbClr val="A4A3A4"/>
          </p15:clr>
        </p15:guide>
        <p15:guide id="11" pos="1965" userDrawn="1">
          <p15:clr>
            <a:srgbClr val="A4A3A4"/>
          </p15:clr>
        </p15:guide>
        <p15:guide id="12" pos="5715" userDrawn="1">
          <p15:clr>
            <a:srgbClr val="A4A3A4"/>
          </p15:clr>
        </p15:guide>
        <p15:guide id="13" pos="4384" userDrawn="1">
          <p15:clr>
            <a:srgbClr val="A4A3A4"/>
          </p15:clr>
        </p15:guide>
        <p15:guide id="14" orient="horz" pos="3295" userDrawn="1">
          <p15:clr>
            <a:srgbClr val="A4A3A4"/>
          </p15:clr>
        </p15:guide>
        <p15:guide id="15"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3C36"/>
    <a:srgbClr val="3A4446"/>
    <a:srgbClr val="24221F"/>
    <a:srgbClr val="DDDAD8"/>
    <a:srgbClr val="FBDED1"/>
    <a:srgbClr val="CAE8F2"/>
    <a:srgbClr val="40A8F1"/>
    <a:srgbClr val="0B5C93"/>
    <a:srgbClr val="ADE2B5"/>
    <a:srgbClr val="63ED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13" autoAdjust="0"/>
    <p:restoredTop sz="94848" autoAdjust="0"/>
  </p:normalViewPr>
  <p:slideViewPr>
    <p:cSldViewPr>
      <p:cViewPr varScale="1">
        <p:scale>
          <a:sx n="60" d="100"/>
          <a:sy n="60" d="100"/>
        </p:scale>
        <p:origin x="536" y="64"/>
      </p:cViewPr>
      <p:guideLst>
        <p:guide orient="horz" pos="2251"/>
        <p:guide orient="horz" pos="3159"/>
        <p:guide orient="horz" pos="981"/>
        <p:guide pos="3840"/>
        <p:guide pos="575"/>
        <p:guide pos="7105"/>
        <p:guide pos="7408"/>
        <p:guide pos="303"/>
        <p:guide pos="1965"/>
        <p:guide pos="5715"/>
        <p:guide pos="4384"/>
        <p:guide orient="horz" pos="3295"/>
        <p:guide orient="horz" pos="2160"/>
      </p:guideLst>
    </p:cSldViewPr>
  </p:slideViewPr>
  <p:outlineViewPr>
    <p:cViewPr>
      <p:scale>
        <a:sx n="33" d="100"/>
        <a:sy n="33" d="100"/>
      </p:scale>
      <p:origin x="0" y="-5466"/>
    </p:cViewPr>
  </p:outlineViewPr>
  <p:notesTextViewPr>
    <p:cViewPr>
      <p:scale>
        <a:sx n="150" d="100"/>
        <a:sy n="150" d="100"/>
      </p:scale>
      <p:origin x="0" y="0"/>
    </p:cViewPr>
  </p:notesTextViewPr>
  <p:notesViewPr>
    <p:cSldViewPr>
      <p:cViewPr varScale="1">
        <p:scale>
          <a:sx n="84" d="100"/>
          <a:sy n="84" d="100"/>
        </p:scale>
        <p:origin x="297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33B4B9-AFB0-43EB-82AF-ED70AC262E4F}" type="datetimeFigureOut">
              <a:rPr lang="en-US" smtClean="0"/>
              <a:pPr/>
              <a:t>11/25/2024</a:t>
            </a:fld>
            <a:endParaRPr lang="en-US"/>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472C8F-9949-4688-BFEB-F813D79CFC0A}" type="slidenum">
              <a:rPr lang="en-US" smtClean="0"/>
              <a:pPr/>
              <a:t>‹N°›</a:t>
            </a:fld>
            <a:endParaRPr lang="en-US"/>
          </a:p>
        </p:txBody>
      </p:sp>
    </p:spTree>
    <p:extLst>
      <p:ext uri="{BB962C8B-B14F-4D97-AF65-F5344CB8AC3E}">
        <p14:creationId xmlns:p14="http://schemas.microsoft.com/office/powerpoint/2010/main" val="1792992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31E77A-DD07-4A76-801D-B4BF4990C412}" type="datetimeFigureOut">
              <a:rPr lang="en-US" smtClean="0"/>
              <a:pPr/>
              <a:t>11/25/2024</a:t>
            </a:fld>
            <a:endParaRPr lang="en-US"/>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3AB2B-189A-4C92-A457-C6A3833631A7}" type="slidenum">
              <a:rPr lang="en-US" smtClean="0"/>
              <a:pPr/>
              <a:t>‹N°›</a:t>
            </a:fld>
            <a:endParaRPr lang="en-US"/>
          </a:p>
        </p:txBody>
      </p:sp>
    </p:spTree>
    <p:extLst>
      <p:ext uri="{BB962C8B-B14F-4D97-AF65-F5344CB8AC3E}">
        <p14:creationId xmlns:p14="http://schemas.microsoft.com/office/powerpoint/2010/main" val="2753898374"/>
      </p:ext>
    </p:extLst>
  </p:cSld>
  <p:clrMap bg1="lt1" tx1="dk1" bg2="lt2" tx2="dk2" accent1="accent1" accent2="accent2" accent3="accent3" accent4="accent4" accent5="accent5" accent6="accent6" hlink="hlink" folHlink="folHlink"/>
  <p:hf hdr="0" ftr="0" dt="0"/>
  <p:notesStyle>
    <a:lvl1pPr marL="0" algn="l" defTabSz="914354" rtl="0" eaLnBrk="1" latinLnBrk="0" hangingPunct="1">
      <a:defRPr sz="1200" kern="1200">
        <a:solidFill>
          <a:schemeClr val="tx1"/>
        </a:solidFill>
        <a:latin typeface="+mn-lt"/>
        <a:ea typeface="+mn-ea"/>
        <a:cs typeface="+mn-cs"/>
      </a:defRPr>
    </a:lvl1pPr>
    <a:lvl2pPr marL="457178" algn="l" defTabSz="914354" rtl="0" eaLnBrk="1" latinLnBrk="0" hangingPunct="1">
      <a:defRPr sz="1200" kern="1200">
        <a:solidFill>
          <a:schemeClr val="tx1"/>
        </a:solidFill>
        <a:latin typeface="+mn-lt"/>
        <a:ea typeface="+mn-ea"/>
        <a:cs typeface="+mn-cs"/>
      </a:defRPr>
    </a:lvl2pPr>
    <a:lvl3pPr marL="914354" algn="l" defTabSz="914354" rtl="0" eaLnBrk="1" latinLnBrk="0" hangingPunct="1">
      <a:defRPr sz="1200" kern="1200">
        <a:solidFill>
          <a:schemeClr val="tx1"/>
        </a:solidFill>
        <a:latin typeface="+mn-lt"/>
        <a:ea typeface="+mn-ea"/>
        <a:cs typeface="+mn-cs"/>
      </a:defRPr>
    </a:lvl3pPr>
    <a:lvl4pPr marL="1371532" algn="l" defTabSz="914354" rtl="0" eaLnBrk="1" latinLnBrk="0" hangingPunct="1">
      <a:defRPr sz="1200" kern="1200">
        <a:solidFill>
          <a:schemeClr val="tx1"/>
        </a:solidFill>
        <a:latin typeface="+mn-lt"/>
        <a:ea typeface="+mn-ea"/>
        <a:cs typeface="+mn-cs"/>
      </a:defRPr>
    </a:lvl4pPr>
    <a:lvl5pPr marL="1828709" algn="l" defTabSz="914354" rtl="0" eaLnBrk="1" latinLnBrk="0" hangingPunct="1">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2"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8"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1</a:t>
            </a:fld>
            <a:endParaRPr lang="en-US"/>
          </a:p>
        </p:txBody>
      </p:sp>
    </p:spTree>
    <p:extLst>
      <p:ext uri="{BB962C8B-B14F-4D97-AF65-F5344CB8AC3E}">
        <p14:creationId xmlns:p14="http://schemas.microsoft.com/office/powerpoint/2010/main" val="2475173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239A9-DBFF-04B4-3FE7-E7CA4D016B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846082-AAA0-A443-A054-0BFF6CD3B5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2678B2-F790-B61B-816B-263FDA27FB32}"/>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AD990EB9-58B6-D81B-3C23-B8EFECB106F2}"/>
              </a:ext>
            </a:extLst>
          </p:cNvPr>
          <p:cNvSpPr>
            <a:spLocks noGrp="1"/>
          </p:cNvSpPr>
          <p:nvPr>
            <p:ph type="sldNum" sz="quarter" idx="10"/>
          </p:nvPr>
        </p:nvSpPr>
        <p:spPr/>
        <p:txBody>
          <a:bodyPr/>
          <a:lstStyle/>
          <a:p>
            <a:fld id="{2CA3AB2B-189A-4C92-A457-C6A3833631A7}" type="slidenum">
              <a:rPr lang="en-US" smtClean="0"/>
              <a:pPr/>
              <a:t>10</a:t>
            </a:fld>
            <a:endParaRPr lang="en-US"/>
          </a:p>
        </p:txBody>
      </p:sp>
    </p:spTree>
    <p:extLst>
      <p:ext uri="{BB962C8B-B14F-4D97-AF65-F5344CB8AC3E}">
        <p14:creationId xmlns:p14="http://schemas.microsoft.com/office/powerpoint/2010/main" val="3262321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97AB6-7464-D66C-21C4-9858F893BF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6F2CD8-2CA8-BD9A-BCBE-847B9D87C7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99FA94-2F91-DB8C-6EA4-3C64DAB2E37A}"/>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9906702F-179D-3643-DB26-F0C5C66CA038}"/>
              </a:ext>
            </a:extLst>
          </p:cNvPr>
          <p:cNvSpPr>
            <a:spLocks noGrp="1"/>
          </p:cNvSpPr>
          <p:nvPr>
            <p:ph type="sldNum" sz="quarter" idx="10"/>
          </p:nvPr>
        </p:nvSpPr>
        <p:spPr/>
        <p:txBody>
          <a:bodyPr/>
          <a:lstStyle/>
          <a:p>
            <a:fld id="{2CA3AB2B-189A-4C92-A457-C6A3833631A7}" type="slidenum">
              <a:rPr lang="en-US" smtClean="0"/>
              <a:pPr/>
              <a:t>11</a:t>
            </a:fld>
            <a:endParaRPr lang="en-US"/>
          </a:p>
        </p:txBody>
      </p:sp>
    </p:spTree>
    <p:extLst>
      <p:ext uri="{BB962C8B-B14F-4D97-AF65-F5344CB8AC3E}">
        <p14:creationId xmlns:p14="http://schemas.microsoft.com/office/powerpoint/2010/main" val="1937006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8CCDD-9782-403B-D939-8FD0DF26CE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B73AB5-F5C9-661D-4834-DDEC335E30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A3B773-4ABB-6356-F4E1-D0417D685040}"/>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63215AFA-8D42-5B06-E96E-64C5C30A8070}"/>
              </a:ext>
            </a:extLst>
          </p:cNvPr>
          <p:cNvSpPr>
            <a:spLocks noGrp="1"/>
          </p:cNvSpPr>
          <p:nvPr>
            <p:ph type="sldNum" sz="quarter" idx="10"/>
          </p:nvPr>
        </p:nvSpPr>
        <p:spPr/>
        <p:txBody>
          <a:bodyPr/>
          <a:lstStyle/>
          <a:p>
            <a:fld id="{2CA3AB2B-189A-4C92-A457-C6A3833631A7}" type="slidenum">
              <a:rPr lang="en-US" smtClean="0"/>
              <a:pPr/>
              <a:t>12</a:t>
            </a:fld>
            <a:endParaRPr lang="en-US"/>
          </a:p>
        </p:txBody>
      </p:sp>
    </p:spTree>
    <p:extLst>
      <p:ext uri="{BB962C8B-B14F-4D97-AF65-F5344CB8AC3E}">
        <p14:creationId xmlns:p14="http://schemas.microsoft.com/office/powerpoint/2010/main" val="3584941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02C76-2846-E0B6-8391-B735EF8D2F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9C512F-0E83-725E-97B1-7401FBE4E6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5AEE20-3527-C54F-3130-045DF0AC8C5B}"/>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26569EA3-4A1A-0F8B-981B-8F8DBE6AF67D}"/>
              </a:ext>
            </a:extLst>
          </p:cNvPr>
          <p:cNvSpPr>
            <a:spLocks noGrp="1"/>
          </p:cNvSpPr>
          <p:nvPr>
            <p:ph type="sldNum" sz="quarter" idx="10"/>
          </p:nvPr>
        </p:nvSpPr>
        <p:spPr/>
        <p:txBody>
          <a:bodyPr/>
          <a:lstStyle/>
          <a:p>
            <a:fld id="{2CA3AB2B-189A-4C92-A457-C6A3833631A7}" type="slidenum">
              <a:rPr lang="en-US" smtClean="0"/>
              <a:pPr/>
              <a:t>13</a:t>
            </a:fld>
            <a:endParaRPr lang="en-US"/>
          </a:p>
        </p:txBody>
      </p:sp>
    </p:spTree>
    <p:extLst>
      <p:ext uri="{BB962C8B-B14F-4D97-AF65-F5344CB8AC3E}">
        <p14:creationId xmlns:p14="http://schemas.microsoft.com/office/powerpoint/2010/main" val="1056649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EDBDC-3FA9-B150-DE24-30D892873E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21372A-2C8C-BC42-1F83-05D58CF3EB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753462-83DB-C9D4-EFFE-F190141E99B8}"/>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62D9D387-88AA-15DA-B412-52799AFC258A}"/>
              </a:ext>
            </a:extLst>
          </p:cNvPr>
          <p:cNvSpPr>
            <a:spLocks noGrp="1"/>
          </p:cNvSpPr>
          <p:nvPr>
            <p:ph type="sldNum" sz="quarter" idx="10"/>
          </p:nvPr>
        </p:nvSpPr>
        <p:spPr/>
        <p:txBody>
          <a:bodyPr/>
          <a:lstStyle/>
          <a:p>
            <a:fld id="{2CA3AB2B-189A-4C92-A457-C6A3833631A7}" type="slidenum">
              <a:rPr lang="en-US" smtClean="0"/>
              <a:pPr/>
              <a:t>14</a:t>
            </a:fld>
            <a:endParaRPr lang="en-US"/>
          </a:p>
        </p:txBody>
      </p:sp>
    </p:spTree>
    <p:extLst>
      <p:ext uri="{BB962C8B-B14F-4D97-AF65-F5344CB8AC3E}">
        <p14:creationId xmlns:p14="http://schemas.microsoft.com/office/powerpoint/2010/main" val="1900534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839945-3E02-3B4D-C888-27E5399E55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BD338E-80B1-C426-90C6-B114B8293B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A6509C-3FC4-0CC4-C107-A607BED7DBE3}"/>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80E9334A-9A93-9266-97CB-5DB9D4A34441}"/>
              </a:ext>
            </a:extLst>
          </p:cNvPr>
          <p:cNvSpPr>
            <a:spLocks noGrp="1"/>
          </p:cNvSpPr>
          <p:nvPr>
            <p:ph type="sldNum" sz="quarter" idx="10"/>
          </p:nvPr>
        </p:nvSpPr>
        <p:spPr/>
        <p:txBody>
          <a:bodyPr/>
          <a:lstStyle/>
          <a:p>
            <a:fld id="{2CA3AB2B-189A-4C92-A457-C6A3833631A7}" type="slidenum">
              <a:rPr lang="en-US" smtClean="0"/>
              <a:pPr/>
              <a:t>15</a:t>
            </a:fld>
            <a:endParaRPr lang="en-US"/>
          </a:p>
        </p:txBody>
      </p:sp>
    </p:spTree>
    <p:extLst>
      <p:ext uri="{BB962C8B-B14F-4D97-AF65-F5344CB8AC3E}">
        <p14:creationId xmlns:p14="http://schemas.microsoft.com/office/powerpoint/2010/main" val="2445419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C20E3-032E-4F4F-F3F1-45E64A8E44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5BBCC8-40BC-E714-B81F-E34F94623B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AC7D5C-1B05-EE65-6DEF-5154FFDFE522}"/>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E5E3828E-70F0-6E57-763A-3F110A3A6CE3}"/>
              </a:ext>
            </a:extLst>
          </p:cNvPr>
          <p:cNvSpPr>
            <a:spLocks noGrp="1"/>
          </p:cNvSpPr>
          <p:nvPr>
            <p:ph type="sldNum" sz="quarter" idx="10"/>
          </p:nvPr>
        </p:nvSpPr>
        <p:spPr/>
        <p:txBody>
          <a:bodyPr/>
          <a:lstStyle/>
          <a:p>
            <a:fld id="{2CA3AB2B-189A-4C92-A457-C6A3833631A7}" type="slidenum">
              <a:rPr lang="en-US" smtClean="0"/>
              <a:pPr/>
              <a:t>16</a:t>
            </a:fld>
            <a:endParaRPr lang="en-US"/>
          </a:p>
        </p:txBody>
      </p:sp>
    </p:spTree>
    <p:extLst>
      <p:ext uri="{BB962C8B-B14F-4D97-AF65-F5344CB8AC3E}">
        <p14:creationId xmlns:p14="http://schemas.microsoft.com/office/powerpoint/2010/main" val="1188464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79833-8526-D932-A342-F2DC1FF32D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D95023-9790-60E2-C7FD-A3919A54DC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56BD01-FF93-45ED-7A03-56E9E2A97ADA}"/>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F4CAC183-4130-A9F0-1F9E-300801042586}"/>
              </a:ext>
            </a:extLst>
          </p:cNvPr>
          <p:cNvSpPr>
            <a:spLocks noGrp="1"/>
          </p:cNvSpPr>
          <p:nvPr>
            <p:ph type="sldNum" sz="quarter" idx="10"/>
          </p:nvPr>
        </p:nvSpPr>
        <p:spPr/>
        <p:txBody>
          <a:bodyPr/>
          <a:lstStyle/>
          <a:p>
            <a:fld id="{2CA3AB2B-189A-4C92-A457-C6A3833631A7}" type="slidenum">
              <a:rPr lang="en-US" smtClean="0"/>
              <a:pPr/>
              <a:t>17</a:t>
            </a:fld>
            <a:endParaRPr lang="en-US"/>
          </a:p>
        </p:txBody>
      </p:sp>
    </p:spTree>
    <p:extLst>
      <p:ext uri="{BB962C8B-B14F-4D97-AF65-F5344CB8AC3E}">
        <p14:creationId xmlns:p14="http://schemas.microsoft.com/office/powerpoint/2010/main" val="4208579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556BB-605B-1590-891A-A0D3FC6B6C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15A837-8DA5-9C4D-D6EA-D9AEE28690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2A7D01-A154-230D-B313-329C1F4C85E3}"/>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C8EE781F-9335-BFA9-ABF9-CDBFFB52AE7A}"/>
              </a:ext>
            </a:extLst>
          </p:cNvPr>
          <p:cNvSpPr>
            <a:spLocks noGrp="1"/>
          </p:cNvSpPr>
          <p:nvPr>
            <p:ph type="sldNum" sz="quarter" idx="10"/>
          </p:nvPr>
        </p:nvSpPr>
        <p:spPr/>
        <p:txBody>
          <a:bodyPr/>
          <a:lstStyle/>
          <a:p>
            <a:fld id="{2CA3AB2B-189A-4C92-A457-C6A3833631A7}" type="slidenum">
              <a:rPr lang="en-US" smtClean="0"/>
              <a:pPr/>
              <a:t>18</a:t>
            </a:fld>
            <a:endParaRPr lang="en-US"/>
          </a:p>
        </p:txBody>
      </p:sp>
    </p:spTree>
    <p:extLst>
      <p:ext uri="{BB962C8B-B14F-4D97-AF65-F5344CB8AC3E}">
        <p14:creationId xmlns:p14="http://schemas.microsoft.com/office/powerpoint/2010/main" val="3630647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BE1515-6133-9C1C-008E-48D9C905C3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345C82-AF98-D061-C933-85C562868E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EDCAB2-BBDB-6392-5491-EEAA86861F27}"/>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E0959B98-020C-D37E-95AC-004FA22D14F7}"/>
              </a:ext>
            </a:extLst>
          </p:cNvPr>
          <p:cNvSpPr>
            <a:spLocks noGrp="1"/>
          </p:cNvSpPr>
          <p:nvPr>
            <p:ph type="sldNum" sz="quarter" idx="10"/>
          </p:nvPr>
        </p:nvSpPr>
        <p:spPr/>
        <p:txBody>
          <a:bodyPr/>
          <a:lstStyle/>
          <a:p>
            <a:fld id="{2CA3AB2B-189A-4C92-A457-C6A3833631A7}" type="slidenum">
              <a:rPr lang="en-US" smtClean="0"/>
              <a:pPr/>
              <a:t>19</a:t>
            </a:fld>
            <a:endParaRPr lang="en-US"/>
          </a:p>
        </p:txBody>
      </p:sp>
    </p:spTree>
    <p:extLst>
      <p:ext uri="{BB962C8B-B14F-4D97-AF65-F5344CB8AC3E}">
        <p14:creationId xmlns:p14="http://schemas.microsoft.com/office/powerpoint/2010/main" val="3364059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2</a:t>
            </a:fld>
            <a:endParaRPr lang="en-US"/>
          </a:p>
        </p:txBody>
      </p:sp>
    </p:spTree>
    <p:extLst>
      <p:ext uri="{BB962C8B-B14F-4D97-AF65-F5344CB8AC3E}">
        <p14:creationId xmlns:p14="http://schemas.microsoft.com/office/powerpoint/2010/main" val="752890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3BCD5-B1AC-603B-1E0D-A40778BAE5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39855C-4ECC-7931-BF8C-B308769892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E574D9-A865-79C6-4A22-89DFF3EEE855}"/>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00E72A6B-7BCC-E277-7D3D-B9BD19C7DD76}"/>
              </a:ext>
            </a:extLst>
          </p:cNvPr>
          <p:cNvSpPr>
            <a:spLocks noGrp="1"/>
          </p:cNvSpPr>
          <p:nvPr>
            <p:ph type="sldNum" sz="quarter" idx="10"/>
          </p:nvPr>
        </p:nvSpPr>
        <p:spPr/>
        <p:txBody>
          <a:bodyPr/>
          <a:lstStyle/>
          <a:p>
            <a:fld id="{2CA3AB2B-189A-4C92-A457-C6A3833631A7}" type="slidenum">
              <a:rPr lang="en-US" smtClean="0"/>
              <a:pPr/>
              <a:t>20</a:t>
            </a:fld>
            <a:endParaRPr lang="en-US"/>
          </a:p>
        </p:txBody>
      </p:sp>
    </p:spTree>
    <p:extLst>
      <p:ext uri="{BB962C8B-B14F-4D97-AF65-F5344CB8AC3E}">
        <p14:creationId xmlns:p14="http://schemas.microsoft.com/office/powerpoint/2010/main" val="619984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3E84DB-FD17-148D-76BF-B8CE13F3DD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F7C5CB-BBD6-5EBD-80B5-58252D3C8D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82200D-FF56-95AB-404D-E193E69A18F1}"/>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92204916-A57B-EB5C-0653-A6289024FEF4}"/>
              </a:ext>
            </a:extLst>
          </p:cNvPr>
          <p:cNvSpPr>
            <a:spLocks noGrp="1"/>
          </p:cNvSpPr>
          <p:nvPr>
            <p:ph type="sldNum" sz="quarter" idx="10"/>
          </p:nvPr>
        </p:nvSpPr>
        <p:spPr/>
        <p:txBody>
          <a:bodyPr/>
          <a:lstStyle/>
          <a:p>
            <a:fld id="{2CA3AB2B-189A-4C92-A457-C6A3833631A7}" type="slidenum">
              <a:rPr lang="en-US" smtClean="0"/>
              <a:pPr/>
              <a:t>21</a:t>
            </a:fld>
            <a:endParaRPr lang="en-US"/>
          </a:p>
        </p:txBody>
      </p:sp>
    </p:spTree>
    <p:extLst>
      <p:ext uri="{BB962C8B-B14F-4D97-AF65-F5344CB8AC3E}">
        <p14:creationId xmlns:p14="http://schemas.microsoft.com/office/powerpoint/2010/main" val="2411191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22514-5813-9AA6-D465-322F4916C0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7FBC46-71F9-369B-2302-80571D0C84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61801D-F085-5319-03D0-50B720880ADE}"/>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0B9DE504-8181-1369-3E63-6102E0AB65CB}"/>
              </a:ext>
            </a:extLst>
          </p:cNvPr>
          <p:cNvSpPr>
            <a:spLocks noGrp="1"/>
          </p:cNvSpPr>
          <p:nvPr>
            <p:ph type="sldNum" sz="quarter" idx="10"/>
          </p:nvPr>
        </p:nvSpPr>
        <p:spPr/>
        <p:txBody>
          <a:bodyPr/>
          <a:lstStyle/>
          <a:p>
            <a:fld id="{2CA3AB2B-189A-4C92-A457-C6A3833631A7}" type="slidenum">
              <a:rPr lang="en-US" smtClean="0"/>
              <a:pPr/>
              <a:t>22</a:t>
            </a:fld>
            <a:endParaRPr lang="en-US"/>
          </a:p>
        </p:txBody>
      </p:sp>
    </p:spTree>
    <p:extLst>
      <p:ext uri="{BB962C8B-B14F-4D97-AF65-F5344CB8AC3E}">
        <p14:creationId xmlns:p14="http://schemas.microsoft.com/office/powerpoint/2010/main" val="424199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942DF-AC51-3711-EEC0-1CF78ABB85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AFBDD0-3873-30FC-71FE-02F9D15C2D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1D0ACE-72F5-0C4A-6D77-6EB7C8EF13A8}"/>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52A52D30-7032-E496-0963-5B2F44F5B5D0}"/>
              </a:ext>
            </a:extLst>
          </p:cNvPr>
          <p:cNvSpPr>
            <a:spLocks noGrp="1"/>
          </p:cNvSpPr>
          <p:nvPr>
            <p:ph type="sldNum" sz="quarter" idx="10"/>
          </p:nvPr>
        </p:nvSpPr>
        <p:spPr/>
        <p:txBody>
          <a:bodyPr/>
          <a:lstStyle/>
          <a:p>
            <a:fld id="{2CA3AB2B-189A-4C92-A457-C6A3833631A7}" type="slidenum">
              <a:rPr lang="en-US" smtClean="0"/>
              <a:pPr/>
              <a:t>23</a:t>
            </a:fld>
            <a:endParaRPr lang="en-US"/>
          </a:p>
        </p:txBody>
      </p:sp>
    </p:spTree>
    <p:extLst>
      <p:ext uri="{BB962C8B-B14F-4D97-AF65-F5344CB8AC3E}">
        <p14:creationId xmlns:p14="http://schemas.microsoft.com/office/powerpoint/2010/main" val="10931294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FE7AD-A3A6-4E8D-B41F-5CA1B6FC82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25E5E-1007-29F6-1564-3C192BF05D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E2864F-BDFF-98A2-1130-49F94F96AE33}"/>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D792EBC5-7434-E30C-B410-BF44B4150810}"/>
              </a:ext>
            </a:extLst>
          </p:cNvPr>
          <p:cNvSpPr>
            <a:spLocks noGrp="1"/>
          </p:cNvSpPr>
          <p:nvPr>
            <p:ph type="sldNum" sz="quarter" idx="10"/>
          </p:nvPr>
        </p:nvSpPr>
        <p:spPr/>
        <p:txBody>
          <a:bodyPr/>
          <a:lstStyle/>
          <a:p>
            <a:fld id="{2CA3AB2B-189A-4C92-A457-C6A3833631A7}" type="slidenum">
              <a:rPr lang="en-US" smtClean="0"/>
              <a:pPr/>
              <a:t>24</a:t>
            </a:fld>
            <a:endParaRPr lang="en-US"/>
          </a:p>
        </p:txBody>
      </p:sp>
    </p:spTree>
    <p:extLst>
      <p:ext uri="{BB962C8B-B14F-4D97-AF65-F5344CB8AC3E}">
        <p14:creationId xmlns:p14="http://schemas.microsoft.com/office/powerpoint/2010/main" val="36196127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BBEB8F-DE0B-6840-23EB-AD74936543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3A5183-B526-6FF1-E5C9-CC55A776D0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FFAC58-CF26-1F49-55FE-DBD1E2884A7D}"/>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71A8148B-51B2-6E82-6B5D-679FE99ECC76}"/>
              </a:ext>
            </a:extLst>
          </p:cNvPr>
          <p:cNvSpPr>
            <a:spLocks noGrp="1"/>
          </p:cNvSpPr>
          <p:nvPr>
            <p:ph type="sldNum" sz="quarter" idx="10"/>
          </p:nvPr>
        </p:nvSpPr>
        <p:spPr/>
        <p:txBody>
          <a:bodyPr/>
          <a:lstStyle/>
          <a:p>
            <a:fld id="{2CA3AB2B-189A-4C92-A457-C6A3833631A7}" type="slidenum">
              <a:rPr lang="en-US" smtClean="0"/>
              <a:pPr/>
              <a:t>25</a:t>
            </a:fld>
            <a:endParaRPr lang="en-US"/>
          </a:p>
        </p:txBody>
      </p:sp>
    </p:spTree>
    <p:extLst>
      <p:ext uri="{BB962C8B-B14F-4D97-AF65-F5344CB8AC3E}">
        <p14:creationId xmlns:p14="http://schemas.microsoft.com/office/powerpoint/2010/main" val="4234141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014F71-8F37-2F16-F85F-674F2FDDDC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6627F0-C33E-AF45-0ABA-482ED6932C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BCAC16-7CCD-28A4-CC92-07BA366F2F7D}"/>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AB4E593A-2793-54DF-3867-719514068BB8}"/>
              </a:ext>
            </a:extLst>
          </p:cNvPr>
          <p:cNvSpPr>
            <a:spLocks noGrp="1"/>
          </p:cNvSpPr>
          <p:nvPr>
            <p:ph type="sldNum" sz="quarter" idx="10"/>
          </p:nvPr>
        </p:nvSpPr>
        <p:spPr/>
        <p:txBody>
          <a:bodyPr/>
          <a:lstStyle/>
          <a:p>
            <a:fld id="{2CA3AB2B-189A-4C92-A457-C6A3833631A7}" type="slidenum">
              <a:rPr lang="en-US" smtClean="0"/>
              <a:pPr/>
              <a:t>26</a:t>
            </a:fld>
            <a:endParaRPr lang="en-US"/>
          </a:p>
        </p:txBody>
      </p:sp>
    </p:spTree>
    <p:extLst>
      <p:ext uri="{BB962C8B-B14F-4D97-AF65-F5344CB8AC3E}">
        <p14:creationId xmlns:p14="http://schemas.microsoft.com/office/powerpoint/2010/main" val="7018297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D1F4F-8187-2709-CC44-9F4C92FDC6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6F49EE-B7A3-1CD2-F2EC-747917BD2A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471703-9DA0-8013-69FA-48201C3F89EC}"/>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E5AAA5B2-EAD0-AAD4-C427-E34D37E73D27}"/>
              </a:ext>
            </a:extLst>
          </p:cNvPr>
          <p:cNvSpPr>
            <a:spLocks noGrp="1"/>
          </p:cNvSpPr>
          <p:nvPr>
            <p:ph type="sldNum" sz="quarter" idx="10"/>
          </p:nvPr>
        </p:nvSpPr>
        <p:spPr/>
        <p:txBody>
          <a:bodyPr/>
          <a:lstStyle/>
          <a:p>
            <a:fld id="{2CA3AB2B-189A-4C92-A457-C6A3833631A7}" type="slidenum">
              <a:rPr lang="en-US" smtClean="0"/>
              <a:pPr/>
              <a:t>27</a:t>
            </a:fld>
            <a:endParaRPr lang="en-US"/>
          </a:p>
        </p:txBody>
      </p:sp>
    </p:spTree>
    <p:extLst>
      <p:ext uri="{BB962C8B-B14F-4D97-AF65-F5344CB8AC3E}">
        <p14:creationId xmlns:p14="http://schemas.microsoft.com/office/powerpoint/2010/main" val="2483288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0CAC7-574A-EE50-4C6A-08932EE9CE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DCAC41-A951-3F27-A745-3A6AEE9691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515627-25E4-B326-9F7B-434535C49528}"/>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9259188A-0C8D-3189-BCD3-AB1D85963CE7}"/>
              </a:ext>
            </a:extLst>
          </p:cNvPr>
          <p:cNvSpPr>
            <a:spLocks noGrp="1"/>
          </p:cNvSpPr>
          <p:nvPr>
            <p:ph type="sldNum" sz="quarter" idx="10"/>
          </p:nvPr>
        </p:nvSpPr>
        <p:spPr/>
        <p:txBody>
          <a:bodyPr/>
          <a:lstStyle/>
          <a:p>
            <a:fld id="{2CA3AB2B-189A-4C92-A457-C6A3833631A7}" type="slidenum">
              <a:rPr lang="en-US" smtClean="0"/>
              <a:pPr/>
              <a:t>28</a:t>
            </a:fld>
            <a:endParaRPr lang="en-US"/>
          </a:p>
        </p:txBody>
      </p:sp>
    </p:spTree>
    <p:extLst>
      <p:ext uri="{BB962C8B-B14F-4D97-AF65-F5344CB8AC3E}">
        <p14:creationId xmlns:p14="http://schemas.microsoft.com/office/powerpoint/2010/main" val="38294573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89F743-55F8-4C2F-E91F-0077F509FE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4E4978-DBB4-FB48-3843-0FF35EA804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1CC818-B20F-8D84-BBE7-EC8EBC938870}"/>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385361FF-6397-693D-BD37-24B3D30D85F6}"/>
              </a:ext>
            </a:extLst>
          </p:cNvPr>
          <p:cNvSpPr>
            <a:spLocks noGrp="1"/>
          </p:cNvSpPr>
          <p:nvPr>
            <p:ph type="sldNum" sz="quarter" idx="10"/>
          </p:nvPr>
        </p:nvSpPr>
        <p:spPr/>
        <p:txBody>
          <a:bodyPr/>
          <a:lstStyle/>
          <a:p>
            <a:fld id="{2CA3AB2B-189A-4C92-A457-C6A3833631A7}" type="slidenum">
              <a:rPr lang="en-US" smtClean="0"/>
              <a:pPr/>
              <a:t>29</a:t>
            </a:fld>
            <a:endParaRPr lang="en-US"/>
          </a:p>
        </p:txBody>
      </p:sp>
    </p:spTree>
    <p:extLst>
      <p:ext uri="{BB962C8B-B14F-4D97-AF65-F5344CB8AC3E}">
        <p14:creationId xmlns:p14="http://schemas.microsoft.com/office/powerpoint/2010/main" val="3083949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3</a:t>
            </a:fld>
            <a:endParaRPr lang="en-US"/>
          </a:p>
        </p:txBody>
      </p:sp>
    </p:spTree>
    <p:extLst>
      <p:ext uri="{BB962C8B-B14F-4D97-AF65-F5344CB8AC3E}">
        <p14:creationId xmlns:p14="http://schemas.microsoft.com/office/powerpoint/2010/main" val="5433007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BAC351-4F59-D11E-C21F-25120D40D5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171534-8433-3AF1-71AC-32AAE72EB8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14274E-46FE-EF6D-A0F5-8D13394CB7D2}"/>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1B34F8D8-2F2A-A03C-0352-179400FCEBA3}"/>
              </a:ext>
            </a:extLst>
          </p:cNvPr>
          <p:cNvSpPr>
            <a:spLocks noGrp="1"/>
          </p:cNvSpPr>
          <p:nvPr>
            <p:ph type="sldNum" sz="quarter" idx="10"/>
          </p:nvPr>
        </p:nvSpPr>
        <p:spPr/>
        <p:txBody>
          <a:bodyPr/>
          <a:lstStyle/>
          <a:p>
            <a:fld id="{2CA3AB2B-189A-4C92-A457-C6A3833631A7}" type="slidenum">
              <a:rPr lang="en-US" smtClean="0"/>
              <a:pPr/>
              <a:t>30</a:t>
            </a:fld>
            <a:endParaRPr lang="en-US"/>
          </a:p>
        </p:txBody>
      </p:sp>
    </p:spTree>
    <p:extLst>
      <p:ext uri="{BB962C8B-B14F-4D97-AF65-F5344CB8AC3E}">
        <p14:creationId xmlns:p14="http://schemas.microsoft.com/office/powerpoint/2010/main" val="27023822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5DAC0-2855-10C2-E3ED-F085D61BAA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0BDAAB-C7C6-1AEC-B971-18361C52CB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02CE13-0B76-78FD-8ACD-D75F6B330271}"/>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9A58F4CE-F2D0-3595-687F-91D4E914E758}"/>
              </a:ext>
            </a:extLst>
          </p:cNvPr>
          <p:cNvSpPr>
            <a:spLocks noGrp="1"/>
          </p:cNvSpPr>
          <p:nvPr>
            <p:ph type="sldNum" sz="quarter" idx="10"/>
          </p:nvPr>
        </p:nvSpPr>
        <p:spPr/>
        <p:txBody>
          <a:bodyPr/>
          <a:lstStyle/>
          <a:p>
            <a:fld id="{2CA3AB2B-189A-4C92-A457-C6A3833631A7}" type="slidenum">
              <a:rPr lang="en-US" smtClean="0"/>
              <a:pPr/>
              <a:t>31</a:t>
            </a:fld>
            <a:endParaRPr lang="en-US"/>
          </a:p>
        </p:txBody>
      </p:sp>
    </p:spTree>
    <p:extLst>
      <p:ext uri="{BB962C8B-B14F-4D97-AF65-F5344CB8AC3E}">
        <p14:creationId xmlns:p14="http://schemas.microsoft.com/office/powerpoint/2010/main" val="27158049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06B2E-80FB-A47F-12DE-EECB7886D2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5C07D6-CB65-4E91-3641-561ADDDE34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5CA235-FE83-5921-6AB3-D688E185B6CB}"/>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9EB030AF-7F28-56FD-0E61-4ACA7A11FC12}"/>
              </a:ext>
            </a:extLst>
          </p:cNvPr>
          <p:cNvSpPr>
            <a:spLocks noGrp="1"/>
          </p:cNvSpPr>
          <p:nvPr>
            <p:ph type="sldNum" sz="quarter" idx="10"/>
          </p:nvPr>
        </p:nvSpPr>
        <p:spPr/>
        <p:txBody>
          <a:bodyPr/>
          <a:lstStyle/>
          <a:p>
            <a:fld id="{2CA3AB2B-189A-4C92-A457-C6A3833631A7}" type="slidenum">
              <a:rPr lang="en-US" smtClean="0"/>
              <a:pPr/>
              <a:t>32</a:t>
            </a:fld>
            <a:endParaRPr lang="en-US"/>
          </a:p>
        </p:txBody>
      </p:sp>
    </p:spTree>
    <p:extLst>
      <p:ext uri="{BB962C8B-B14F-4D97-AF65-F5344CB8AC3E}">
        <p14:creationId xmlns:p14="http://schemas.microsoft.com/office/powerpoint/2010/main" val="21735416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81846-2E3F-4386-6E8F-C66FBEFFCD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F3ACE2-F45E-0A9E-A5C8-09DAEC43D9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DCCBD1-E73C-A7A0-3F3C-CA02F20258BE}"/>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BCF1B0A1-5F6C-A189-3B88-598FB27689CE}"/>
              </a:ext>
            </a:extLst>
          </p:cNvPr>
          <p:cNvSpPr>
            <a:spLocks noGrp="1"/>
          </p:cNvSpPr>
          <p:nvPr>
            <p:ph type="sldNum" sz="quarter" idx="10"/>
          </p:nvPr>
        </p:nvSpPr>
        <p:spPr/>
        <p:txBody>
          <a:bodyPr/>
          <a:lstStyle/>
          <a:p>
            <a:fld id="{2CA3AB2B-189A-4C92-A457-C6A3833631A7}" type="slidenum">
              <a:rPr lang="en-US" smtClean="0"/>
              <a:pPr/>
              <a:t>33</a:t>
            </a:fld>
            <a:endParaRPr lang="en-US"/>
          </a:p>
        </p:txBody>
      </p:sp>
    </p:spTree>
    <p:extLst>
      <p:ext uri="{BB962C8B-B14F-4D97-AF65-F5344CB8AC3E}">
        <p14:creationId xmlns:p14="http://schemas.microsoft.com/office/powerpoint/2010/main" val="3181519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CD804-0EFA-A16E-8673-5833D7F9BF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8FAD9D-2302-2A87-AF76-D77F2EE956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81B520-E55F-8154-5317-88E9D118D828}"/>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1354F29F-F639-F992-1678-C394B35EAFF0}"/>
              </a:ext>
            </a:extLst>
          </p:cNvPr>
          <p:cNvSpPr>
            <a:spLocks noGrp="1"/>
          </p:cNvSpPr>
          <p:nvPr>
            <p:ph type="sldNum" sz="quarter" idx="10"/>
          </p:nvPr>
        </p:nvSpPr>
        <p:spPr/>
        <p:txBody>
          <a:bodyPr/>
          <a:lstStyle/>
          <a:p>
            <a:fld id="{2CA3AB2B-189A-4C92-A457-C6A3833631A7}" type="slidenum">
              <a:rPr lang="en-US" smtClean="0"/>
              <a:pPr/>
              <a:t>34</a:t>
            </a:fld>
            <a:endParaRPr lang="en-US"/>
          </a:p>
        </p:txBody>
      </p:sp>
    </p:spTree>
    <p:extLst>
      <p:ext uri="{BB962C8B-B14F-4D97-AF65-F5344CB8AC3E}">
        <p14:creationId xmlns:p14="http://schemas.microsoft.com/office/powerpoint/2010/main" val="6394976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AB9FF-2458-E5BF-347E-D3BEB8CA17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2BB14A-D30E-FA13-F70F-1905CB114D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6C7CE9-3E8E-4A41-E619-3EB42DB69D23}"/>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C45DE483-86E9-4645-D581-2B36BE293B05}"/>
              </a:ext>
            </a:extLst>
          </p:cNvPr>
          <p:cNvSpPr>
            <a:spLocks noGrp="1"/>
          </p:cNvSpPr>
          <p:nvPr>
            <p:ph type="sldNum" sz="quarter" idx="10"/>
          </p:nvPr>
        </p:nvSpPr>
        <p:spPr/>
        <p:txBody>
          <a:bodyPr/>
          <a:lstStyle/>
          <a:p>
            <a:fld id="{2CA3AB2B-189A-4C92-A457-C6A3833631A7}" type="slidenum">
              <a:rPr lang="en-US" smtClean="0"/>
              <a:pPr/>
              <a:t>35</a:t>
            </a:fld>
            <a:endParaRPr lang="en-US"/>
          </a:p>
        </p:txBody>
      </p:sp>
    </p:spTree>
    <p:extLst>
      <p:ext uri="{BB962C8B-B14F-4D97-AF65-F5344CB8AC3E}">
        <p14:creationId xmlns:p14="http://schemas.microsoft.com/office/powerpoint/2010/main" val="37619453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43040-8FEF-9D49-235E-98234EEFFC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969622-049C-BDC6-0E8A-5A61AE09A9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EAFE6A-01BC-4295-AFF4-B52A9C20669D}"/>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B4A6C140-C67A-E75C-06E2-7EDCCDD3C1F5}"/>
              </a:ext>
            </a:extLst>
          </p:cNvPr>
          <p:cNvSpPr>
            <a:spLocks noGrp="1"/>
          </p:cNvSpPr>
          <p:nvPr>
            <p:ph type="sldNum" sz="quarter" idx="10"/>
          </p:nvPr>
        </p:nvSpPr>
        <p:spPr/>
        <p:txBody>
          <a:bodyPr/>
          <a:lstStyle/>
          <a:p>
            <a:fld id="{2CA3AB2B-189A-4C92-A457-C6A3833631A7}" type="slidenum">
              <a:rPr lang="en-US" smtClean="0"/>
              <a:pPr/>
              <a:t>36</a:t>
            </a:fld>
            <a:endParaRPr lang="en-US"/>
          </a:p>
        </p:txBody>
      </p:sp>
    </p:spTree>
    <p:extLst>
      <p:ext uri="{BB962C8B-B14F-4D97-AF65-F5344CB8AC3E}">
        <p14:creationId xmlns:p14="http://schemas.microsoft.com/office/powerpoint/2010/main" val="36930977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5C5A2-F607-8B03-7843-5108D15A51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3C3DCC-0219-3931-58FC-41DC60C933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EC2089-9EA3-7606-0E70-A399C4115AA4}"/>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2EF5E8F6-CFAC-E6B6-B6BC-8FFE1BF8E9C9}"/>
              </a:ext>
            </a:extLst>
          </p:cNvPr>
          <p:cNvSpPr>
            <a:spLocks noGrp="1"/>
          </p:cNvSpPr>
          <p:nvPr>
            <p:ph type="sldNum" sz="quarter" idx="10"/>
          </p:nvPr>
        </p:nvSpPr>
        <p:spPr/>
        <p:txBody>
          <a:bodyPr/>
          <a:lstStyle/>
          <a:p>
            <a:fld id="{2CA3AB2B-189A-4C92-A457-C6A3833631A7}" type="slidenum">
              <a:rPr lang="en-US" smtClean="0"/>
              <a:pPr/>
              <a:t>37</a:t>
            </a:fld>
            <a:endParaRPr lang="en-US"/>
          </a:p>
        </p:txBody>
      </p:sp>
    </p:spTree>
    <p:extLst>
      <p:ext uri="{BB962C8B-B14F-4D97-AF65-F5344CB8AC3E}">
        <p14:creationId xmlns:p14="http://schemas.microsoft.com/office/powerpoint/2010/main" val="5540672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DC9C1-EC92-36EC-329C-4415608C35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DAD7D7-FB5D-6418-A4E7-AE55C2D962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092E8B-74ED-1035-778E-A20A9711E08C}"/>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25E16E47-1322-AECC-881A-6EE351CEB2D9}"/>
              </a:ext>
            </a:extLst>
          </p:cNvPr>
          <p:cNvSpPr>
            <a:spLocks noGrp="1"/>
          </p:cNvSpPr>
          <p:nvPr>
            <p:ph type="sldNum" sz="quarter" idx="10"/>
          </p:nvPr>
        </p:nvSpPr>
        <p:spPr/>
        <p:txBody>
          <a:bodyPr/>
          <a:lstStyle/>
          <a:p>
            <a:fld id="{2CA3AB2B-189A-4C92-A457-C6A3833631A7}" type="slidenum">
              <a:rPr lang="en-US" smtClean="0"/>
              <a:pPr/>
              <a:t>38</a:t>
            </a:fld>
            <a:endParaRPr lang="en-US"/>
          </a:p>
        </p:txBody>
      </p:sp>
    </p:spTree>
    <p:extLst>
      <p:ext uri="{BB962C8B-B14F-4D97-AF65-F5344CB8AC3E}">
        <p14:creationId xmlns:p14="http://schemas.microsoft.com/office/powerpoint/2010/main" val="15135551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A4C67-525B-6087-3AA4-96CAE764BD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1E50E9-A767-69DF-6527-9404511786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D9DE77-CFC3-6680-D96D-9A3C496EE72B}"/>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256B389F-95C3-B934-A668-13C660CBBF49}"/>
              </a:ext>
            </a:extLst>
          </p:cNvPr>
          <p:cNvSpPr>
            <a:spLocks noGrp="1"/>
          </p:cNvSpPr>
          <p:nvPr>
            <p:ph type="sldNum" sz="quarter" idx="10"/>
          </p:nvPr>
        </p:nvSpPr>
        <p:spPr/>
        <p:txBody>
          <a:bodyPr/>
          <a:lstStyle/>
          <a:p>
            <a:fld id="{2CA3AB2B-189A-4C92-A457-C6A3833631A7}" type="slidenum">
              <a:rPr lang="en-US" smtClean="0"/>
              <a:pPr/>
              <a:t>39</a:t>
            </a:fld>
            <a:endParaRPr lang="en-US"/>
          </a:p>
        </p:txBody>
      </p:sp>
    </p:spTree>
    <p:extLst>
      <p:ext uri="{BB962C8B-B14F-4D97-AF65-F5344CB8AC3E}">
        <p14:creationId xmlns:p14="http://schemas.microsoft.com/office/powerpoint/2010/main" val="1106438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4</a:t>
            </a:fld>
            <a:endParaRPr lang="en-US"/>
          </a:p>
        </p:txBody>
      </p:sp>
    </p:spTree>
    <p:extLst>
      <p:ext uri="{BB962C8B-B14F-4D97-AF65-F5344CB8AC3E}">
        <p14:creationId xmlns:p14="http://schemas.microsoft.com/office/powerpoint/2010/main" val="31629858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2F7E5-5ED4-98FA-0362-999E3499F8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E6E6DB-5142-DEB9-6287-A36E705F8A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3A7F74-70AA-4A69-8212-2C8C0700918D}"/>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D2436B27-BB62-AB30-1ABD-7B79CCD0994A}"/>
              </a:ext>
            </a:extLst>
          </p:cNvPr>
          <p:cNvSpPr>
            <a:spLocks noGrp="1"/>
          </p:cNvSpPr>
          <p:nvPr>
            <p:ph type="sldNum" sz="quarter" idx="10"/>
          </p:nvPr>
        </p:nvSpPr>
        <p:spPr/>
        <p:txBody>
          <a:bodyPr/>
          <a:lstStyle/>
          <a:p>
            <a:fld id="{2CA3AB2B-189A-4C92-A457-C6A3833631A7}" type="slidenum">
              <a:rPr lang="en-US" smtClean="0"/>
              <a:pPr/>
              <a:t>40</a:t>
            </a:fld>
            <a:endParaRPr lang="en-US"/>
          </a:p>
        </p:txBody>
      </p:sp>
    </p:spTree>
    <p:extLst>
      <p:ext uri="{BB962C8B-B14F-4D97-AF65-F5344CB8AC3E}">
        <p14:creationId xmlns:p14="http://schemas.microsoft.com/office/powerpoint/2010/main" val="14061346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C90BD-D6E9-042D-3E2A-DABE3A9929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08681A-1D10-BE82-6EAB-7A21138881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7212C1-3322-76D9-2618-6692874212F2}"/>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199AA0D9-1F96-6984-A262-F405D79DB9E9}"/>
              </a:ext>
            </a:extLst>
          </p:cNvPr>
          <p:cNvSpPr>
            <a:spLocks noGrp="1"/>
          </p:cNvSpPr>
          <p:nvPr>
            <p:ph type="sldNum" sz="quarter" idx="10"/>
          </p:nvPr>
        </p:nvSpPr>
        <p:spPr/>
        <p:txBody>
          <a:bodyPr/>
          <a:lstStyle/>
          <a:p>
            <a:fld id="{2CA3AB2B-189A-4C92-A457-C6A3833631A7}" type="slidenum">
              <a:rPr lang="en-US" smtClean="0"/>
              <a:pPr/>
              <a:t>41</a:t>
            </a:fld>
            <a:endParaRPr lang="en-US"/>
          </a:p>
        </p:txBody>
      </p:sp>
    </p:spTree>
    <p:extLst>
      <p:ext uri="{BB962C8B-B14F-4D97-AF65-F5344CB8AC3E}">
        <p14:creationId xmlns:p14="http://schemas.microsoft.com/office/powerpoint/2010/main" val="30519488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CE2D6-3914-B559-7399-D28D8F2440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14098B-F7FE-D6FC-8488-3412F7C600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C4C1ED-4F97-2CD1-8C7A-D5DE2B70A607}"/>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FB91C0F6-732D-C86E-4B9E-279EEBF9DEDC}"/>
              </a:ext>
            </a:extLst>
          </p:cNvPr>
          <p:cNvSpPr>
            <a:spLocks noGrp="1"/>
          </p:cNvSpPr>
          <p:nvPr>
            <p:ph type="sldNum" sz="quarter" idx="10"/>
          </p:nvPr>
        </p:nvSpPr>
        <p:spPr/>
        <p:txBody>
          <a:bodyPr/>
          <a:lstStyle/>
          <a:p>
            <a:fld id="{2CA3AB2B-189A-4C92-A457-C6A3833631A7}" type="slidenum">
              <a:rPr lang="en-US" smtClean="0"/>
              <a:pPr/>
              <a:t>42</a:t>
            </a:fld>
            <a:endParaRPr lang="en-US"/>
          </a:p>
        </p:txBody>
      </p:sp>
    </p:spTree>
    <p:extLst>
      <p:ext uri="{BB962C8B-B14F-4D97-AF65-F5344CB8AC3E}">
        <p14:creationId xmlns:p14="http://schemas.microsoft.com/office/powerpoint/2010/main" val="34899442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0525F2-7D79-8EC2-BDB6-0B4CCB9BDE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C326C8-BE22-6D48-0707-FFF767EABD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B5D6C5-833F-4C67-E02D-6139F7EA308C}"/>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87BA46D9-866A-E8AE-11A6-88686F620676}"/>
              </a:ext>
            </a:extLst>
          </p:cNvPr>
          <p:cNvSpPr>
            <a:spLocks noGrp="1"/>
          </p:cNvSpPr>
          <p:nvPr>
            <p:ph type="sldNum" sz="quarter" idx="10"/>
          </p:nvPr>
        </p:nvSpPr>
        <p:spPr/>
        <p:txBody>
          <a:bodyPr/>
          <a:lstStyle/>
          <a:p>
            <a:fld id="{2CA3AB2B-189A-4C92-A457-C6A3833631A7}" type="slidenum">
              <a:rPr lang="en-US" smtClean="0"/>
              <a:pPr/>
              <a:t>43</a:t>
            </a:fld>
            <a:endParaRPr lang="en-US"/>
          </a:p>
        </p:txBody>
      </p:sp>
    </p:spTree>
    <p:extLst>
      <p:ext uri="{BB962C8B-B14F-4D97-AF65-F5344CB8AC3E}">
        <p14:creationId xmlns:p14="http://schemas.microsoft.com/office/powerpoint/2010/main" val="9669100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0AB3D-00DF-FA67-40B7-3400BCBAF4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40D965-5089-9659-B817-F592C98F44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B2C686-51CB-064B-FD55-87791462B73B}"/>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969BA1E0-34AC-36D0-B952-35903CAD8C25}"/>
              </a:ext>
            </a:extLst>
          </p:cNvPr>
          <p:cNvSpPr>
            <a:spLocks noGrp="1"/>
          </p:cNvSpPr>
          <p:nvPr>
            <p:ph type="sldNum" sz="quarter" idx="10"/>
          </p:nvPr>
        </p:nvSpPr>
        <p:spPr/>
        <p:txBody>
          <a:bodyPr/>
          <a:lstStyle/>
          <a:p>
            <a:fld id="{2CA3AB2B-189A-4C92-A457-C6A3833631A7}" type="slidenum">
              <a:rPr lang="en-US" smtClean="0"/>
              <a:pPr/>
              <a:t>44</a:t>
            </a:fld>
            <a:endParaRPr lang="en-US"/>
          </a:p>
        </p:txBody>
      </p:sp>
    </p:spTree>
    <p:extLst>
      <p:ext uri="{BB962C8B-B14F-4D97-AF65-F5344CB8AC3E}">
        <p14:creationId xmlns:p14="http://schemas.microsoft.com/office/powerpoint/2010/main" val="27851016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7C2D0-D9E8-876B-7EA4-7D3A41A3FF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7E7EDB-5DFC-900B-8236-D6D525B215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3B786C-D4DB-3EFF-9D1F-1E483D970224}"/>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C1F8A391-9FBD-D2FD-B9CA-B49C41D27C7A}"/>
              </a:ext>
            </a:extLst>
          </p:cNvPr>
          <p:cNvSpPr>
            <a:spLocks noGrp="1"/>
          </p:cNvSpPr>
          <p:nvPr>
            <p:ph type="sldNum" sz="quarter" idx="10"/>
          </p:nvPr>
        </p:nvSpPr>
        <p:spPr/>
        <p:txBody>
          <a:bodyPr/>
          <a:lstStyle/>
          <a:p>
            <a:fld id="{2CA3AB2B-189A-4C92-A457-C6A3833631A7}" type="slidenum">
              <a:rPr lang="en-US" smtClean="0"/>
              <a:pPr/>
              <a:t>45</a:t>
            </a:fld>
            <a:endParaRPr lang="en-US"/>
          </a:p>
        </p:txBody>
      </p:sp>
    </p:spTree>
    <p:extLst>
      <p:ext uri="{BB962C8B-B14F-4D97-AF65-F5344CB8AC3E}">
        <p14:creationId xmlns:p14="http://schemas.microsoft.com/office/powerpoint/2010/main" val="21778589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CFC47-BE66-CB43-F000-99ACB61567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590B23-40D7-411F-C611-56F341C677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46C4E6-524F-D19F-CCB9-D732DE5FC6DE}"/>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C6A534FD-9C8B-4A29-5ED2-09E2637BC4EC}"/>
              </a:ext>
            </a:extLst>
          </p:cNvPr>
          <p:cNvSpPr>
            <a:spLocks noGrp="1"/>
          </p:cNvSpPr>
          <p:nvPr>
            <p:ph type="sldNum" sz="quarter" idx="10"/>
          </p:nvPr>
        </p:nvSpPr>
        <p:spPr/>
        <p:txBody>
          <a:bodyPr/>
          <a:lstStyle/>
          <a:p>
            <a:fld id="{2CA3AB2B-189A-4C92-A457-C6A3833631A7}" type="slidenum">
              <a:rPr lang="en-US" smtClean="0"/>
              <a:pPr/>
              <a:t>46</a:t>
            </a:fld>
            <a:endParaRPr lang="en-US"/>
          </a:p>
        </p:txBody>
      </p:sp>
    </p:spTree>
    <p:extLst>
      <p:ext uri="{BB962C8B-B14F-4D97-AF65-F5344CB8AC3E}">
        <p14:creationId xmlns:p14="http://schemas.microsoft.com/office/powerpoint/2010/main" val="27966932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A690C-0DB0-FF3E-EDEE-D9543B06AA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D81D8F-952D-3B1F-48A6-E7725E4990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4EC15B-383F-C62C-0A9B-1F30A2CFA611}"/>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82D1DD13-BC20-2B26-05FE-E3CE81241510}"/>
              </a:ext>
            </a:extLst>
          </p:cNvPr>
          <p:cNvSpPr>
            <a:spLocks noGrp="1"/>
          </p:cNvSpPr>
          <p:nvPr>
            <p:ph type="sldNum" sz="quarter" idx="10"/>
          </p:nvPr>
        </p:nvSpPr>
        <p:spPr/>
        <p:txBody>
          <a:bodyPr/>
          <a:lstStyle/>
          <a:p>
            <a:fld id="{2CA3AB2B-189A-4C92-A457-C6A3833631A7}" type="slidenum">
              <a:rPr lang="en-US" smtClean="0"/>
              <a:pPr/>
              <a:t>47</a:t>
            </a:fld>
            <a:endParaRPr lang="en-US"/>
          </a:p>
        </p:txBody>
      </p:sp>
    </p:spTree>
    <p:extLst>
      <p:ext uri="{BB962C8B-B14F-4D97-AF65-F5344CB8AC3E}">
        <p14:creationId xmlns:p14="http://schemas.microsoft.com/office/powerpoint/2010/main" val="1419335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0099A-1C44-ED95-9ABE-C16F7C5FE0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F03A48-FEE5-E554-556E-3D2F6611BD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FF53D5-70F1-CBF5-01A4-3F8934AF7847}"/>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04124471-5351-BB55-44CD-817113211458}"/>
              </a:ext>
            </a:extLst>
          </p:cNvPr>
          <p:cNvSpPr>
            <a:spLocks noGrp="1"/>
          </p:cNvSpPr>
          <p:nvPr>
            <p:ph type="sldNum" sz="quarter" idx="10"/>
          </p:nvPr>
        </p:nvSpPr>
        <p:spPr/>
        <p:txBody>
          <a:bodyPr/>
          <a:lstStyle/>
          <a:p>
            <a:fld id="{2CA3AB2B-189A-4C92-A457-C6A3833631A7}" type="slidenum">
              <a:rPr lang="en-US" smtClean="0"/>
              <a:pPr/>
              <a:t>48</a:t>
            </a:fld>
            <a:endParaRPr lang="en-US"/>
          </a:p>
        </p:txBody>
      </p:sp>
    </p:spTree>
    <p:extLst>
      <p:ext uri="{BB962C8B-B14F-4D97-AF65-F5344CB8AC3E}">
        <p14:creationId xmlns:p14="http://schemas.microsoft.com/office/powerpoint/2010/main" val="36618772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582ED8-EA70-BB5F-B261-08D98EB438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1D5A20-8E97-8003-0796-CB56942041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F34DC1-A191-E02B-E49D-1B3C3E0ECE2A}"/>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F5E9D9C9-74FF-7C5A-CA86-F7A6531A8E9F}"/>
              </a:ext>
            </a:extLst>
          </p:cNvPr>
          <p:cNvSpPr>
            <a:spLocks noGrp="1"/>
          </p:cNvSpPr>
          <p:nvPr>
            <p:ph type="sldNum" sz="quarter" idx="10"/>
          </p:nvPr>
        </p:nvSpPr>
        <p:spPr/>
        <p:txBody>
          <a:bodyPr/>
          <a:lstStyle/>
          <a:p>
            <a:fld id="{2CA3AB2B-189A-4C92-A457-C6A3833631A7}" type="slidenum">
              <a:rPr lang="en-US" smtClean="0"/>
              <a:pPr/>
              <a:t>49</a:t>
            </a:fld>
            <a:endParaRPr lang="en-US"/>
          </a:p>
        </p:txBody>
      </p:sp>
    </p:spTree>
    <p:extLst>
      <p:ext uri="{BB962C8B-B14F-4D97-AF65-F5344CB8AC3E}">
        <p14:creationId xmlns:p14="http://schemas.microsoft.com/office/powerpoint/2010/main" val="4278285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5</a:t>
            </a:fld>
            <a:endParaRPr lang="en-US"/>
          </a:p>
        </p:txBody>
      </p:sp>
    </p:spTree>
    <p:extLst>
      <p:ext uri="{BB962C8B-B14F-4D97-AF65-F5344CB8AC3E}">
        <p14:creationId xmlns:p14="http://schemas.microsoft.com/office/powerpoint/2010/main" val="24392127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D568E-92BD-632F-6A8C-3C5C8B22B4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F3F32B-BE73-9896-D16E-6FDDD73709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DC482A-F486-42C5-87FB-E9147E913C7E}"/>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A45CDD88-9F20-8AFD-57E6-6F31FBF40EBA}"/>
              </a:ext>
            </a:extLst>
          </p:cNvPr>
          <p:cNvSpPr>
            <a:spLocks noGrp="1"/>
          </p:cNvSpPr>
          <p:nvPr>
            <p:ph type="sldNum" sz="quarter" idx="10"/>
          </p:nvPr>
        </p:nvSpPr>
        <p:spPr/>
        <p:txBody>
          <a:bodyPr/>
          <a:lstStyle/>
          <a:p>
            <a:fld id="{2CA3AB2B-189A-4C92-A457-C6A3833631A7}" type="slidenum">
              <a:rPr lang="en-US" smtClean="0"/>
              <a:pPr/>
              <a:t>50</a:t>
            </a:fld>
            <a:endParaRPr lang="en-US"/>
          </a:p>
        </p:txBody>
      </p:sp>
    </p:spTree>
    <p:extLst>
      <p:ext uri="{BB962C8B-B14F-4D97-AF65-F5344CB8AC3E}">
        <p14:creationId xmlns:p14="http://schemas.microsoft.com/office/powerpoint/2010/main" val="20535580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09E5E-42D9-0645-D0FB-690CB8D81D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EFC072-0475-8447-DD2D-7E39D1120C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3B055A-F5EC-60AF-5295-479829962CEC}"/>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741A4433-706D-A1BA-A8DA-286AC87ED766}"/>
              </a:ext>
            </a:extLst>
          </p:cNvPr>
          <p:cNvSpPr>
            <a:spLocks noGrp="1"/>
          </p:cNvSpPr>
          <p:nvPr>
            <p:ph type="sldNum" sz="quarter" idx="10"/>
          </p:nvPr>
        </p:nvSpPr>
        <p:spPr/>
        <p:txBody>
          <a:bodyPr/>
          <a:lstStyle/>
          <a:p>
            <a:fld id="{2CA3AB2B-189A-4C92-A457-C6A3833631A7}" type="slidenum">
              <a:rPr lang="en-US" smtClean="0"/>
              <a:pPr/>
              <a:t>51</a:t>
            </a:fld>
            <a:endParaRPr lang="en-US"/>
          </a:p>
        </p:txBody>
      </p:sp>
    </p:spTree>
    <p:extLst>
      <p:ext uri="{BB962C8B-B14F-4D97-AF65-F5344CB8AC3E}">
        <p14:creationId xmlns:p14="http://schemas.microsoft.com/office/powerpoint/2010/main" val="5758309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31B71-FF8F-CB80-41F9-8BE45A0ABD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BC1070-64DD-E77F-01B9-9E2AC19CE9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BF75A2-5FD0-BE16-C761-6386C788EB42}"/>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4928B78C-DBC2-3466-C0C5-8F5E8B5025E7}"/>
              </a:ext>
            </a:extLst>
          </p:cNvPr>
          <p:cNvSpPr>
            <a:spLocks noGrp="1"/>
          </p:cNvSpPr>
          <p:nvPr>
            <p:ph type="sldNum" sz="quarter" idx="10"/>
          </p:nvPr>
        </p:nvSpPr>
        <p:spPr/>
        <p:txBody>
          <a:bodyPr/>
          <a:lstStyle/>
          <a:p>
            <a:fld id="{2CA3AB2B-189A-4C92-A457-C6A3833631A7}" type="slidenum">
              <a:rPr lang="en-US" smtClean="0"/>
              <a:pPr/>
              <a:t>52</a:t>
            </a:fld>
            <a:endParaRPr lang="en-US"/>
          </a:p>
        </p:txBody>
      </p:sp>
    </p:spTree>
    <p:extLst>
      <p:ext uri="{BB962C8B-B14F-4D97-AF65-F5344CB8AC3E}">
        <p14:creationId xmlns:p14="http://schemas.microsoft.com/office/powerpoint/2010/main" val="29749727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2B277-7A5D-BC09-BE53-A07DAC913E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F54C1E-448E-BD6C-37C5-7969344919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E49A5C-85DA-07E6-8F9D-0C031D89C357}"/>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24184B4F-FCFC-1A37-60F5-DEE6E8BCDF5A}"/>
              </a:ext>
            </a:extLst>
          </p:cNvPr>
          <p:cNvSpPr>
            <a:spLocks noGrp="1"/>
          </p:cNvSpPr>
          <p:nvPr>
            <p:ph type="sldNum" sz="quarter" idx="10"/>
          </p:nvPr>
        </p:nvSpPr>
        <p:spPr/>
        <p:txBody>
          <a:bodyPr/>
          <a:lstStyle/>
          <a:p>
            <a:fld id="{2CA3AB2B-189A-4C92-A457-C6A3833631A7}" type="slidenum">
              <a:rPr lang="en-US" smtClean="0"/>
              <a:pPr/>
              <a:t>53</a:t>
            </a:fld>
            <a:endParaRPr lang="en-US"/>
          </a:p>
        </p:txBody>
      </p:sp>
    </p:spTree>
    <p:extLst>
      <p:ext uri="{BB962C8B-B14F-4D97-AF65-F5344CB8AC3E}">
        <p14:creationId xmlns:p14="http://schemas.microsoft.com/office/powerpoint/2010/main" val="3073281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B3A38-5E59-193C-07FF-6B6D1DBB5C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BD8405-527D-510C-E820-CC63EE3672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B98D09-282B-2EDF-7CBF-9464B5FEE55D}"/>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2A9E614B-7378-CEF4-A8AF-0140FE5FDFAC}"/>
              </a:ext>
            </a:extLst>
          </p:cNvPr>
          <p:cNvSpPr>
            <a:spLocks noGrp="1"/>
          </p:cNvSpPr>
          <p:nvPr>
            <p:ph type="sldNum" sz="quarter" idx="10"/>
          </p:nvPr>
        </p:nvSpPr>
        <p:spPr/>
        <p:txBody>
          <a:bodyPr/>
          <a:lstStyle/>
          <a:p>
            <a:fld id="{2CA3AB2B-189A-4C92-A457-C6A3833631A7}" type="slidenum">
              <a:rPr lang="en-US" smtClean="0"/>
              <a:pPr/>
              <a:t>54</a:t>
            </a:fld>
            <a:endParaRPr lang="en-US"/>
          </a:p>
        </p:txBody>
      </p:sp>
    </p:spTree>
    <p:extLst>
      <p:ext uri="{BB962C8B-B14F-4D97-AF65-F5344CB8AC3E}">
        <p14:creationId xmlns:p14="http://schemas.microsoft.com/office/powerpoint/2010/main" val="1903406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21AF03-7889-EFF0-6F17-B86650B55D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B96AF0-4888-9766-0108-87DD5C4FB0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BCAA6-4F34-15C0-FF42-A61128A23536}"/>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C07A1B75-A32A-A865-623E-5DF195528BE6}"/>
              </a:ext>
            </a:extLst>
          </p:cNvPr>
          <p:cNvSpPr>
            <a:spLocks noGrp="1"/>
          </p:cNvSpPr>
          <p:nvPr>
            <p:ph type="sldNum" sz="quarter" idx="10"/>
          </p:nvPr>
        </p:nvSpPr>
        <p:spPr/>
        <p:txBody>
          <a:bodyPr/>
          <a:lstStyle/>
          <a:p>
            <a:fld id="{2CA3AB2B-189A-4C92-A457-C6A3833631A7}" type="slidenum">
              <a:rPr lang="en-US" smtClean="0"/>
              <a:pPr/>
              <a:t>55</a:t>
            </a:fld>
            <a:endParaRPr lang="en-US"/>
          </a:p>
        </p:txBody>
      </p:sp>
    </p:spTree>
    <p:extLst>
      <p:ext uri="{BB962C8B-B14F-4D97-AF65-F5344CB8AC3E}">
        <p14:creationId xmlns:p14="http://schemas.microsoft.com/office/powerpoint/2010/main" val="31876297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B98A9-12EB-B94A-0C1A-7A9CB225AF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B4B12D-8A12-A55C-2390-E86C7D4876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735CB5-D643-574D-9DA6-30013D91758E}"/>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584328D7-4382-068A-3EBA-B4CFC14BB84B}"/>
              </a:ext>
            </a:extLst>
          </p:cNvPr>
          <p:cNvSpPr>
            <a:spLocks noGrp="1"/>
          </p:cNvSpPr>
          <p:nvPr>
            <p:ph type="sldNum" sz="quarter" idx="10"/>
          </p:nvPr>
        </p:nvSpPr>
        <p:spPr/>
        <p:txBody>
          <a:bodyPr/>
          <a:lstStyle/>
          <a:p>
            <a:fld id="{2CA3AB2B-189A-4C92-A457-C6A3833631A7}" type="slidenum">
              <a:rPr lang="en-US" smtClean="0"/>
              <a:pPr/>
              <a:t>56</a:t>
            </a:fld>
            <a:endParaRPr lang="en-US"/>
          </a:p>
        </p:txBody>
      </p:sp>
    </p:spTree>
    <p:extLst>
      <p:ext uri="{BB962C8B-B14F-4D97-AF65-F5344CB8AC3E}">
        <p14:creationId xmlns:p14="http://schemas.microsoft.com/office/powerpoint/2010/main" val="261816420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10400-D03B-FF08-2207-EE00A0C06E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A76E06-6192-CF67-0742-8F471B256A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98933E-660C-D7A3-BEA2-ABEAD2554D44}"/>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C7D3B892-E664-1333-7BB7-E69CB85101B4}"/>
              </a:ext>
            </a:extLst>
          </p:cNvPr>
          <p:cNvSpPr>
            <a:spLocks noGrp="1"/>
          </p:cNvSpPr>
          <p:nvPr>
            <p:ph type="sldNum" sz="quarter" idx="10"/>
          </p:nvPr>
        </p:nvSpPr>
        <p:spPr/>
        <p:txBody>
          <a:bodyPr/>
          <a:lstStyle/>
          <a:p>
            <a:fld id="{2CA3AB2B-189A-4C92-A457-C6A3833631A7}" type="slidenum">
              <a:rPr lang="en-US" smtClean="0"/>
              <a:pPr/>
              <a:t>57</a:t>
            </a:fld>
            <a:endParaRPr lang="en-US"/>
          </a:p>
        </p:txBody>
      </p:sp>
    </p:spTree>
    <p:extLst>
      <p:ext uri="{BB962C8B-B14F-4D97-AF65-F5344CB8AC3E}">
        <p14:creationId xmlns:p14="http://schemas.microsoft.com/office/powerpoint/2010/main" val="27753887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E0A1F-72BD-A058-86B4-291D3D98C9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7FCC68-F967-BC23-5AF5-E1830FCB9C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2BDF8D-C26C-0CA8-2232-A6CE32F8B676}"/>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A6736F3A-6FDF-C271-4E43-93D5F37EEDE0}"/>
              </a:ext>
            </a:extLst>
          </p:cNvPr>
          <p:cNvSpPr>
            <a:spLocks noGrp="1"/>
          </p:cNvSpPr>
          <p:nvPr>
            <p:ph type="sldNum" sz="quarter" idx="10"/>
          </p:nvPr>
        </p:nvSpPr>
        <p:spPr/>
        <p:txBody>
          <a:bodyPr/>
          <a:lstStyle/>
          <a:p>
            <a:fld id="{2CA3AB2B-189A-4C92-A457-C6A3833631A7}" type="slidenum">
              <a:rPr lang="en-US" smtClean="0"/>
              <a:pPr/>
              <a:t>58</a:t>
            </a:fld>
            <a:endParaRPr lang="en-US"/>
          </a:p>
        </p:txBody>
      </p:sp>
    </p:spTree>
    <p:extLst>
      <p:ext uri="{BB962C8B-B14F-4D97-AF65-F5344CB8AC3E}">
        <p14:creationId xmlns:p14="http://schemas.microsoft.com/office/powerpoint/2010/main" val="40893505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ECDF0-5564-A634-4ACB-72158A89E3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32F419-E675-0A4E-B8DE-526B88C61F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C988F6-5EC2-68C0-F7F2-CC4F6122C19D}"/>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E355CACE-BBD9-2B6E-BB0F-ACE96DC1C8DE}"/>
              </a:ext>
            </a:extLst>
          </p:cNvPr>
          <p:cNvSpPr>
            <a:spLocks noGrp="1"/>
          </p:cNvSpPr>
          <p:nvPr>
            <p:ph type="sldNum" sz="quarter" idx="10"/>
          </p:nvPr>
        </p:nvSpPr>
        <p:spPr/>
        <p:txBody>
          <a:bodyPr/>
          <a:lstStyle/>
          <a:p>
            <a:fld id="{2CA3AB2B-189A-4C92-A457-C6A3833631A7}" type="slidenum">
              <a:rPr lang="en-US" smtClean="0"/>
              <a:pPr/>
              <a:t>59</a:t>
            </a:fld>
            <a:endParaRPr lang="en-US"/>
          </a:p>
        </p:txBody>
      </p:sp>
    </p:spTree>
    <p:extLst>
      <p:ext uri="{BB962C8B-B14F-4D97-AF65-F5344CB8AC3E}">
        <p14:creationId xmlns:p14="http://schemas.microsoft.com/office/powerpoint/2010/main" val="2490410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396276-D72A-06AF-1DAA-E3B4361E2C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9D688E-02E1-2250-DEE4-37ED33FA90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0FA170-BA22-D754-D005-0F69ED20E9CB}"/>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533ECB88-3F1E-CA23-0EAC-D086457F8842}"/>
              </a:ext>
            </a:extLst>
          </p:cNvPr>
          <p:cNvSpPr>
            <a:spLocks noGrp="1"/>
          </p:cNvSpPr>
          <p:nvPr>
            <p:ph type="sldNum" sz="quarter" idx="10"/>
          </p:nvPr>
        </p:nvSpPr>
        <p:spPr/>
        <p:txBody>
          <a:bodyPr/>
          <a:lstStyle/>
          <a:p>
            <a:fld id="{2CA3AB2B-189A-4C92-A457-C6A3833631A7}" type="slidenum">
              <a:rPr lang="en-US" smtClean="0"/>
              <a:pPr/>
              <a:t>6</a:t>
            </a:fld>
            <a:endParaRPr lang="en-US"/>
          </a:p>
        </p:txBody>
      </p:sp>
    </p:spTree>
    <p:extLst>
      <p:ext uri="{BB962C8B-B14F-4D97-AF65-F5344CB8AC3E}">
        <p14:creationId xmlns:p14="http://schemas.microsoft.com/office/powerpoint/2010/main" val="252882539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62647-BBC1-B041-3E8B-405C13D2DB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D5EA4D-66A4-B0A4-815A-E416123198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E263E4-A790-D667-D2B5-34C3B3E25BD2}"/>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DB5E5DFB-34D4-5345-9150-3D14E3B9AD7D}"/>
              </a:ext>
            </a:extLst>
          </p:cNvPr>
          <p:cNvSpPr>
            <a:spLocks noGrp="1"/>
          </p:cNvSpPr>
          <p:nvPr>
            <p:ph type="sldNum" sz="quarter" idx="10"/>
          </p:nvPr>
        </p:nvSpPr>
        <p:spPr/>
        <p:txBody>
          <a:bodyPr/>
          <a:lstStyle/>
          <a:p>
            <a:fld id="{2CA3AB2B-189A-4C92-A457-C6A3833631A7}" type="slidenum">
              <a:rPr lang="en-US" smtClean="0"/>
              <a:pPr/>
              <a:t>60</a:t>
            </a:fld>
            <a:endParaRPr lang="en-US"/>
          </a:p>
        </p:txBody>
      </p:sp>
    </p:spTree>
    <p:extLst>
      <p:ext uri="{BB962C8B-B14F-4D97-AF65-F5344CB8AC3E}">
        <p14:creationId xmlns:p14="http://schemas.microsoft.com/office/powerpoint/2010/main" val="8300803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D0837-B0DD-D5F9-DF00-4870858A77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88D2D1-C3DE-291C-5DB7-32513215C2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F3E03D-2974-B4AF-20B5-A85935A2E401}"/>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A2645ABB-F527-DB89-B852-AF1CC84B8A22}"/>
              </a:ext>
            </a:extLst>
          </p:cNvPr>
          <p:cNvSpPr>
            <a:spLocks noGrp="1"/>
          </p:cNvSpPr>
          <p:nvPr>
            <p:ph type="sldNum" sz="quarter" idx="10"/>
          </p:nvPr>
        </p:nvSpPr>
        <p:spPr/>
        <p:txBody>
          <a:bodyPr/>
          <a:lstStyle/>
          <a:p>
            <a:fld id="{2CA3AB2B-189A-4C92-A457-C6A3833631A7}" type="slidenum">
              <a:rPr lang="en-US" smtClean="0"/>
              <a:pPr/>
              <a:t>61</a:t>
            </a:fld>
            <a:endParaRPr lang="en-US"/>
          </a:p>
        </p:txBody>
      </p:sp>
    </p:spTree>
    <p:extLst>
      <p:ext uri="{BB962C8B-B14F-4D97-AF65-F5344CB8AC3E}">
        <p14:creationId xmlns:p14="http://schemas.microsoft.com/office/powerpoint/2010/main" val="48240875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86F276-39DE-9118-4D58-A56EA1DD65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88E9AD-B5BA-02F1-5DB2-9ECBC5DCB4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176EC6-5ECD-9A78-C052-896E9BBA059C}"/>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B7F5AA46-96A5-2D8C-AD95-F65E4A7162B8}"/>
              </a:ext>
            </a:extLst>
          </p:cNvPr>
          <p:cNvSpPr>
            <a:spLocks noGrp="1"/>
          </p:cNvSpPr>
          <p:nvPr>
            <p:ph type="sldNum" sz="quarter" idx="10"/>
          </p:nvPr>
        </p:nvSpPr>
        <p:spPr/>
        <p:txBody>
          <a:bodyPr/>
          <a:lstStyle/>
          <a:p>
            <a:fld id="{2CA3AB2B-189A-4C92-A457-C6A3833631A7}" type="slidenum">
              <a:rPr lang="en-US" smtClean="0"/>
              <a:pPr/>
              <a:t>62</a:t>
            </a:fld>
            <a:endParaRPr lang="en-US"/>
          </a:p>
        </p:txBody>
      </p:sp>
    </p:spTree>
    <p:extLst>
      <p:ext uri="{BB962C8B-B14F-4D97-AF65-F5344CB8AC3E}">
        <p14:creationId xmlns:p14="http://schemas.microsoft.com/office/powerpoint/2010/main" val="227626734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7D9EF-7132-5ECD-A5AB-F0DF999FEE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5CDE51-CC50-7D3F-2BF3-3C57AC92CD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5049F4-0F49-CA07-770B-876D9E3A2845}"/>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7D0EA7BD-F414-C87E-58D3-8CB62A02668B}"/>
              </a:ext>
            </a:extLst>
          </p:cNvPr>
          <p:cNvSpPr>
            <a:spLocks noGrp="1"/>
          </p:cNvSpPr>
          <p:nvPr>
            <p:ph type="sldNum" sz="quarter" idx="10"/>
          </p:nvPr>
        </p:nvSpPr>
        <p:spPr/>
        <p:txBody>
          <a:bodyPr/>
          <a:lstStyle/>
          <a:p>
            <a:fld id="{2CA3AB2B-189A-4C92-A457-C6A3833631A7}" type="slidenum">
              <a:rPr lang="en-US" smtClean="0"/>
              <a:pPr/>
              <a:t>63</a:t>
            </a:fld>
            <a:endParaRPr lang="en-US"/>
          </a:p>
        </p:txBody>
      </p:sp>
    </p:spTree>
    <p:extLst>
      <p:ext uri="{BB962C8B-B14F-4D97-AF65-F5344CB8AC3E}">
        <p14:creationId xmlns:p14="http://schemas.microsoft.com/office/powerpoint/2010/main" val="114993576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EB92D-6F0B-34AD-54C0-F7587BF5E5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872A80-6137-B116-6A7E-A70823E64A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54D0E3-6FF7-4FF9-8219-893869CBF326}"/>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E9CC7E49-358E-6658-DB3C-A1BECF573C0B}"/>
              </a:ext>
            </a:extLst>
          </p:cNvPr>
          <p:cNvSpPr>
            <a:spLocks noGrp="1"/>
          </p:cNvSpPr>
          <p:nvPr>
            <p:ph type="sldNum" sz="quarter" idx="10"/>
          </p:nvPr>
        </p:nvSpPr>
        <p:spPr/>
        <p:txBody>
          <a:bodyPr/>
          <a:lstStyle/>
          <a:p>
            <a:fld id="{2CA3AB2B-189A-4C92-A457-C6A3833631A7}" type="slidenum">
              <a:rPr lang="en-US" smtClean="0"/>
              <a:pPr/>
              <a:t>64</a:t>
            </a:fld>
            <a:endParaRPr lang="en-US"/>
          </a:p>
        </p:txBody>
      </p:sp>
    </p:spTree>
    <p:extLst>
      <p:ext uri="{BB962C8B-B14F-4D97-AF65-F5344CB8AC3E}">
        <p14:creationId xmlns:p14="http://schemas.microsoft.com/office/powerpoint/2010/main" val="283448050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59E9E-A39F-8692-AF4C-F6F005EA3D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ACAA55-DB3E-5B69-2983-4C408ADA3B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FAC7E6-4912-91D6-19E9-C5500CB394A8}"/>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5A0BC1A3-A4AA-7288-E427-4CE70974A647}"/>
              </a:ext>
            </a:extLst>
          </p:cNvPr>
          <p:cNvSpPr>
            <a:spLocks noGrp="1"/>
          </p:cNvSpPr>
          <p:nvPr>
            <p:ph type="sldNum" sz="quarter" idx="10"/>
          </p:nvPr>
        </p:nvSpPr>
        <p:spPr/>
        <p:txBody>
          <a:bodyPr/>
          <a:lstStyle/>
          <a:p>
            <a:fld id="{2CA3AB2B-189A-4C92-A457-C6A3833631A7}" type="slidenum">
              <a:rPr lang="en-US" smtClean="0"/>
              <a:pPr/>
              <a:t>65</a:t>
            </a:fld>
            <a:endParaRPr lang="en-US"/>
          </a:p>
        </p:txBody>
      </p:sp>
    </p:spTree>
    <p:extLst>
      <p:ext uri="{BB962C8B-B14F-4D97-AF65-F5344CB8AC3E}">
        <p14:creationId xmlns:p14="http://schemas.microsoft.com/office/powerpoint/2010/main" val="424291296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E5EB79-A4D2-EDF0-61C3-E79FF118AF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66D08C-4447-E0A5-A852-2A00154508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7E5D99-A1B9-1A82-9E34-A39394A9109A}"/>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C00B8436-32F2-CD78-5073-5C237109CC65}"/>
              </a:ext>
            </a:extLst>
          </p:cNvPr>
          <p:cNvSpPr>
            <a:spLocks noGrp="1"/>
          </p:cNvSpPr>
          <p:nvPr>
            <p:ph type="sldNum" sz="quarter" idx="10"/>
          </p:nvPr>
        </p:nvSpPr>
        <p:spPr/>
        <p:txBody>
          <a:bodyPr/>
          <a:lstStyle/>
          <a:p>
            <a:fld id="{2CA3AB2B-189A-4C92-A457-C6A3833631A7}" type="slidenum">
              <a:rPr lang="en-US" smtClean="0"/>
              <a:pPr/>
              <a:t>66</a:t>
            </a:fld>
            <a:endParaRPr lang="en-US"/>
          </a:p>
        </p:txBody>
      </p:sp>
    </p:spTree>
    <p:extLst>
      <p:ext uri="{BB962C8B-B14F-4D97-AF65-F5344CB8AC3E}">
        <p14:creationId xmlns:p14="http://schemas.microsoft.com/office/powerpoint/2010/main" val="17413955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8EB11-F376-2FE9-DBB2-2C06BF7F5A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DA778B-3416-B7A4-5351-4100DBF280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6F7BE0-95E3-B29D-463A-20FAA19C4D92}"/>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C26185D7-3928-0F72-27DB-14C8F4B31C86}"/>
              </a:ext>
            </a:extLst>
          </p:cNvPr>
          <p:cNvSpPr>
            <a:spLocks noGrp="1"/>
          </p:cNvSpPr>
          <p:nvPr>
            <p:ph type="sldNum" sz="quarter" idx="10"/>
          </p:nvPr>
        </p:nvSpPr>
        <p:spPr/>
        <p:txBody>
          <a:bodyPr/>
          <a:lstStyle/>
          <a:p>
            <a:fld id="{2CA3AB2B-189A-4C92-A457-C6A3833631A7}" type="slidenum">
              <a:rPr lang="en-US" smtClean="0"/>
              <a:pPr/>
              <a:t>67</a:t>
            </a:fld>
            <a:endParaRPr lang="en-US"/>
          </a:p>
        </p:txBody>
      </p:sp>
    </p:spTree>
    <p:extLst>
      <p:ext uri="{BB962C8B-B14F-4D97-AF65-F5344CB8AC3E}">
        <p14:creationId xmlns:p14="http://schemas.microsoft.com/office/powerpoint/2010/main" val="1363218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E4B75-0E2C-6E4E-20B1-D91E24BEEE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E8F0C2-21DC-3E24-51F2-0F456ADC51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CD2A0B-1643-9B24-59F3-93340D9EEB72}"/>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69A4DA13-4025-46B5-619C-AAABA522D397}"/>
              </a:ext>
            </a:extLst>
          </p:cNvPr>
          <p:cNvSpPr>
            <a:spLocks noGrp="1"/>
          </p:cNvSpPr>
          <p:nvPr>
            <p:ph type="sldNum" sz="quarter" idx="10"/>
          </p:nvPr>
        </p:nvSpPr>
        <p:spPr/>
        <p:txBody>
          <a:bodyPr/>
          <a:lstStyle/>
          <a:p>
            <a:fld id="{2CA3AB2B-189A-4C92-A457-C6A3833631A7}" type="slidenum">
              <a:rPr lang="en-US" smtClean="0"/>
              <a:pPr/>
              <a:t>68</a:t>
            </a:fld>
            <a:endParaRPr lang="en-US"/>
          </a:p>
        </p:txBody>
      </p:sp>
    </p:spTree>
    <p:extLst>
      <p:ext uri="{BB962C8B-B14F-4D97-AF65-F5344CB8AC3E}">
        <p14:creationId xmlns:p14="http://schemas.microsoft.com/office/powerpoint/2010/main" val="146688139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CFCEEF-1E1E-316C-5B98-4E6FF852F9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CA0A5B-C691-D723-5CF7-1209B8BF234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9A1E16-69E0-215B-690F-99F5D70BEFF7}"/>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E4077703-AF16-7AFE-9558-5FDAFEBEBE7D}"/>
              </a:ext>
            </a:extLst>
          </p:cNvPr>
          <p:cNvSpPr>
            <a:spLocks noGrp="1"/>
          </p:cNvSpPr>
          <p:nvPr>
            <p:ph type="sldNum" sz="quarter" idx="10"/>
          </p:nvPr>
        </p:nvSpPr>
        <p:spPr/>
        <p:txBody>
          <a:bodyPr/>
          <a:lstStyle/>
          <a:p>
            <a:fld id="{2CA3AB2B-189A-4C92-A457-C6A3833631A7}" type="slidenum">
              <a:rPr lang="en-US" smtClean="0"/>
              <a:pPr/>
              <a:t>69</a:t>
            </a:fld>
            <a:endParaRPr lang="en-US"/>
          </a:p>
        </p:txBody>
      </p:sp>
    </p:spTree>
    <p:extLst>
      <p:ext uri="{BB962C8B-B14F-4D97-AF65-F5344CB8AC3E}">
        <p14:creationId xmlns:p14="http://schemas.microsoft.com/office/powerpoint/2010/main" val="821039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7</a:t>
            </a:fld>
            <a:endParaRPr lang="en-US"/>
          </a:p>
        </p:txBody>
      </p:sp>
    </p:spTree>
    <p:extLst>
      <p:ext uri="{BB962C8B-B14F-4D97-AF65-F5344CB8AC3E}">
        <p14:creationId xmlns:p14="http://schemas.microsoft.com/office/powerpoint/2010/main" val="308040051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90EAF-FF0D-1A30-2409-E75F73567D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8BEFF-4383-51B0-884A-E8B1F6EEB8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0E4ED3-723D-83AF-43ED-315A04377756}"/>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6A83E630-8D04-45BA-0158-58BFF2715BC5}"/>
              </a:ext>
            </a:extLst>
          </p:cNvPr>
          <p:cNvSpPr>
            <a:spLocks noGrp="1"/>
          </p:cNvSpPr>
          <p:nvPr>
            <p:ph type="sldNum" sz="quarter" idx="10"/>
          </p:nvPr>
        </p:nvSpPr>
        <p:spPr/>
        <p:txBody>
          <a:bodyPr/>
          <a:lstStyle/>
          <a:p>
            <a:fld id="{2CA3AB2B-189A-4C92-A457-C6A3833631A7}" type="slidenum">
              <a:rPr lang="en-US" smtClean="0"/>
              <a:pPr/>
              <a:t>70</a:t>
            </a:fld>
            <a:endParaRPr lang="en-US"/>
          </a:p>
        </p:txBody>
      </p:sp>
    </p:spTree>
    <p:extLst>
      <p:ext uri="{BB962C8B-B14F-4D97-AF65-F5344CB8AC3E}">
        <p14:creationId xmlns:p14="http://schemas.microsoft.com/office/powerpoint/2010/main" val="264826404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4E2A0-76FC-4E1E-1209-18088BDA25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12504D-6DFD-21E2-DA65-057BFC15A3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920F95-3006-1D9B-392B-658727E08DBC}"/>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63AD8062-F4FC-8C1A-422E-7FA99B0A7DCE}"/>
              </a:ext>
            </a:extLst>
          </p:cNvPr>
          <p:cNvSpPr>
            <a:spLocks noGrp="1"/>
          </p:cNvSpPr>
          <p:nvPr>
            <p:ph type="sldNum" sz="quarter" idx="10"/>
          </p:nvPr>
        </p:nvSpPr>
        <p:spPr/>
        <p:txBody>
          <a:bodyPr/>
          <a:lstStyle/>
          <a:p>
            <a:fld id="{2CA3AB2B-189A-4C92-A457-C6A3833631A7}" type="slidenum">
              <a:rPr lang="en-US" smtClean="0"/>
              <a:pPr/>
              <a:t>71</a:t>
            </a:fld>
            <a:endParaRPr lang="en-US"/>
          </a:p>
        </p:txBody>
      </p:sp>
    </p:spTree>
    <p:extLst>
      <p:ext uri="{BB962C8B-B14F-4D97-AF65-F5344CB8AC3E}">
        <p14:creationId xmlns:p14="http://schemas.microsoft.com/office/powerpoint/2010/main" val="288658498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43AAE0-7A35-A002-EFD4-88D45BB74C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C7B223-2552-9A18-21D9-1BD055BE3D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46F795-D073-EEC5-D55D-3C6B7A2C7854}"/>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6CFA6E80-1BF2-5853-DBA7-87776D23E493}"/>
              </a:ext>
            </a:extLst>
          </p:cNvPr>
          <p:cNvSpPr>
            <a:spLocks noGrp="1"/>
          </p:cNvSpPr>
          <p:nvPr>
            <p:ph type="sldNum" sz="quarter" idx="10"/>
          </p:nvPr>
        </p:nvSpPr>
        <p:spPr/>
        <p:txBody>
          <a:bodyPr/>
          <a:lstStyle/>
          <a:p>
            <a:fld id="{2CA3AB2B-189A-4C92-A457-C6A3833631A7}" type="slidenum">
              <a:rPr lang="en-US" smtClean="0"/>
              <a:pPr/>
              <a:t>72</a:t>
            </a:fld>
            <a:endParaRPr lang="en-US"/>
          </a:p>
        </p:txBody>
      </p:sp>
    </p:spTree>
    <p:extLst>
      <p:ext uri="{BB962C8B-B14F-4D97-AF65-F5344CB8AC3E}">
        <p14:creationId xmlns:p14="http://schemas.microsoft.com/office/powerpoint/2010/main" val="195542440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F58FE-9D5D-21DA-829E-079889295D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CBEF1E-C8C7-ACDF-A148-798BEDBE2A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BD6DAD-FC40-1A6E-9F70-F5196519A01C}"/>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52BD20AF-5C3D-CE46-2A64-817D1A32D5AA}"/>
              </a:ext>
            </a:extLst>
          </p:cNvPr>
          <p:cNvSpPr>
            <a:spLocks noGrp="1"/>
          </p:cNvSpPr>
          <p:nvPr>
            <p:ph type="sldNum" sz="quarter" idx="10"/>
          </p:nvPr>
        </p:nvSpPr>
        <p:spPr/>
        <p:txBody>
          <a:bodyPr/>
          <a:lstStyle/>
          <a:p>
            <a:fld id="{2CA3AB2B-189A-4C92-A457-C6A3833631A7}" type="slidenum">
              <a:rPr lang="en-US" smtClean="0"/>
              <a:pPr/>
              <a:t>73</a:t>
            </a:fld>
            <a:endParaRPr lang="en-US"/>
          </a:p>
        </p:txBody>
      </p:sp>
    </p:spTree>
    <p:extLst>
      <p:ext uri="{BB962C8B-B14F-4D97-AF65-F5344CB8AC3E}">
        <p14:creationId xmlns:p14="http://schemas.microsoft.com/office/powerpoint/2010/main" val="89492692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5D18E-4C9D-70E2-9642-5D11A6C1F2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0EF35D-4EE5-5E90-BB63-874EFEAF10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F8CB65-F426-E663-583A-8AF18E97AC06}"/>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55047F61-C405-B00F-63A8-392E7C9BC6A3}"/>
              </a:ext>
            </a:extLst>
          </p:cNvPr>
          <p:cNvSpPr>
            <a:spLocks noGrp="1"/>
          </p:cNvSpPr>
          <p:nvPr>
            <p:ph type="sldNum" sz="quarter" idx="10"/>
          </p:nvPr>
        </p:nvSpPr>
        <p:spPr/>
        <p:txBody>
          <a:bodyPr/>
          <a:lstStyle/>
          <a:p>
            <a:fld id="{2CA3AB2B-189A-4C92-A457-C6A3833631A7}" type="slidenum">
              <a:rPr lang="en-US" smtClean="0"/>
              <a:pPr/>
              <a:t>74</a:t>
            </a:fld>
            <a:endParaRPr lang="en-US"/>
          </a:p>
        </p:txBody>
      </p:sp>
    </p:spTree>
    <p:extLst>
      <p:ext uri="{BB962C8B-B14F-4D97-AF65-F5344CB8AC3E}">
        <p14:creationId xmlns:p14="http://schemas.microsoft.com/office/powerpoint/2010/main" val="320003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2BFA8-F36C-3EA6-63AA-5AC53520A0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331AB9-35F4-4116-6D37-C5E065B261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E97F7D-139C-98CA-DDC3-7354178B89E4}"/>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7EC4DE06-33C6-A313-9B12-4F0338D31188}"/>
              </a:ext>
            </a:extLst>
          </p:cNvPr>
          <p:cNvSpPr>
            <a:spLocks noGrp="1"/>
          </p:cNvSpPr>
          <p:nvPr>
            <p:ph type="sldNum" sz="quarter" idx="10"/>
          </p:nvPr>
        </p:nvSpPr>
        <p:spPr/>
        <p:txBody>
          <a:bodyPr/>
          <a:lstStyle/>
          <a:p>
            <a:fld id="{2CA3AB2B-189A-4C92-A457-C6A3833631A7}" type="slidenum">
              <a:rPr lang="en-US" smtClean="0"/>
              <a:pPr/>
              <a:t>8</a:t>
            </a:fld>
            <a:endParaRPr lang="en-US"/>
          </a:p>
        </p:txBody>
      </p:sp>
    </p:spTree>
    <p:extLst>
      <p:ext uri="{BB962C8B-B14F-4D97-AF65-F5344CB8AC3E}">
        <p14:creationId xmlns:p14="http://schemas.microsoft.com/office/powerpoint/2010/main" val="293030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8AE43-5952-1476-5064-0D813D2A48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2F5297-207E-F06C-5C2F-0552B4DA1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F2025B1-9E8C-19AE-103E-E6927BB3AE0E}"/>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D99D3854-9C60-0B55-5641-E8D7F8E10ECF}"/>
              </a:ext>
            </a:extLst>
          </p:cNvPr>
          <p:cNvSpPr>
            <a:spLocks noGrp="1"/>
          </p:cNvSpPr>
          <p:nvPr>
            <p:ph type="sldNum" sz="quarter" idx="10"/>
          </p:nvPr>
        </p:nvSpPr>
        <p:spPr/>
        <p:txBody>
          <a:bodyPr/>
          <a:lstStyle/>
          <a:p>
            <a:fld id="{2CA3AB2B-189A-4C92-A457-C6A3833631A7}" type="slidenum">
              <a:rPr lang="en-US" smtClean="0"/>
              <a:pPr/>
              <a:t>9</a:t>
            </a:fld>
            <a:endParaRPr lang="en-US"/>
          </a:p>
        </p:txBody>
      </p:sp>
    </p:spTree>
    <p:extLst>
      <p:ext uri="{BB962C8B-B14F-4D97-AF65-F5344CB8AC3E}">
        <p14:creationId xmlns:p14="http://schemas.microsoft.com/office/powerpoint/2010/main" val="1958448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7" name="Freeform: Shape 36"/>
          <p:cNvSpPr/>
          <p:nvPr userDrawn="1"/>
        </p:nvSpPr>
        <p:spPr>
          <a:xfrm>
            <a:off x="4064000" y="3200400"/>
            <a:ext cx="8128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064000" y="5029200"/>
            <a:ext cx="4064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8128000" y="5029200"/>
            <a:ext cx="4064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64000" y="3225452"/>
            <a:ext cx="8128000" cy="1067644"/>
          </a:xfrm>
          <a:prstGeom prst="rect">
            <a:avLst/>
          </a:prstGeom>
        </p:spPr>
        <p:txBody>
          <a:bodyPr lIns="274320" rIns="457200" anchor="b">
            <a:noAutofit/>
          </a:bodyPr>
          <a:lstStyle>
            <a:lvl1pPr algn="l">
              <a:defRPr sz="4400" b="1">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ct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bg2">
                    <a:lumMod val="50000"/>
                  </a:schemeClr>
                </a:solidFill>
              </a:defRPr>
            </a:lvl1pPr>
          </a:lstStyle>
          <a:p>
            <a:fld id="{FC1CF07D-8B3F-4D32-B059-0039CEA46DB1}" type="slidenum">
              <a:rPr lang="en-US" smtClean="0"/>
              <a:pPr/>
              <a:t>‹N°›</a:t>
            </a:fld>
            <a:endParaRPr lang="en-US"/>
          </a:p>
        </p:txBody>
      </p:sp>
      <p:sp>
        <p:nvSpPr>
          <p:cNvPr id="3" name="Subtitle 2"/>
          <p:cNvSpPr>
            <a:spLocks noGrp="1"/>
          </p:cNvSpPr>
          <p:nvPr>
            <p:ph type="subTitle" idx="1"/>
          </p:nvPr>
        </p:nvSpPr>
        <p:spPr>
          <a:xfrm>
            <a:off x="4064000" y="4323604"/>
            <a:ext cx="8128000" cy="407890"/>
          </a:xfrm>
          <a:prstGeom prst="rect">
            <a:avLst/>
          </a:prstGeom>
        </p:spPr>
        <p:txBody>
          <a:bodyPr lIns="274320"/>
          <a:lstStyle>
            <a:lvl1pPr marL="0" indent="0" algn="l">
              <a:buNone/>
              <a:defRPr sz="24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08015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8">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20835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9">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0578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Slide 10">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77901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Slide 11">
    <p:bg>
      <p:bgPr>
        <a:solidFill>
          <a:schemeClr val="tx2"/>
        </a:solidFill>
        <a:effectLst/>
      </p:bgPr>
    </p:bg>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pPr/>
              <a:t>‹N°›</a:t>
            </a:fld>
            <a:endParaRPr lang="en-US"/>
          </a:p>
        </p:txBody>
      </p:sp>
    </p:spTree>
    <p:extLst>
      <p:ext uri="{BB962C8B-B14F-4D97-AF65-F5344CB8AC3E}">
        <p14:creationId xmlns:p14="http://schemas.microsoft.com/office/powerpoint/2010/main" val="738131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accent3"/>
                </a:solidFill>
                <a:latin typeface="+mj-lt"/>
              </a:defRPr>
            </a:lvl1pPr>
            <a:lvl2pPr>
              <a:spcAft>
                <a:spcPts val="1200"/>
              </a:spcAft>
              <a:defRPr sz="3600">
                <a:solidFill>
                  <a:schemeClr val="accent3"/>
                </a:solidFill>
                <a:latin typeface="+mj-lt"/>
              </a:defRPr>
            </a:lvl2pPr>
            <a:lvl3pPr>
              <a:spcAft>
                <a:spcPts val="1200"/>
              </a:spcAft>
              <a:defRPr sz="3200">
                <a:solidFill>
                  <a:schemeClr val="accent3"/>
                </a:solidFill>
                <a:latin typeface="+mj-lt"/>
              </a:defRPr>
            </a:lvl3pPr>
            <a:lvl4pPr>
              <a:spcAft>
                <a:spcPts val="1200"/>
              </a:spcAft>
              <a:defRPr sz="2800">
                <a:solidFill>
                  <a:schemeClr val="accent3"/>
                </a:solidFill>
                <a:latin typeface="+mj-lt"/>
              </a:defRPr>
            </a:lvl4pPr>
            <a:lvl5pPr>
              <a:spcAft>
                <a:spcPts val="1200"/>
              </a:spcAft>
              <a:defRPr sz="28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779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463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Description">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3" hasCustomPrompt="1"/>
          </p:nvPr>
        </p:nvSpPr>
        <p:spPr>
          <a:xfrm>
            <a:off x="838200" y="5589240"/>
            <a:ext cx="10515600" cy="626368"/>
          </a:xfrm>
          <a:prstGeom prst="rect">
            <a:avLst/>
          </a:prstGeom>
        </p:spPr>
        <p:txBody>
          <a:bodyPr anchor="b"/>
          <a:lstStyle>
            <a:lvl1pPr>
              <a:defRPr>
                <a:solidFill>
                  <a:schemeClr val="accent1"/>
                </a:solidFill>
              </a:defRPr>
            </a:lvl1pPr>
            <a:lvl2pPr>
              <a:defRPr>
                <a:solidFill>
                  <a:schemeClr val="tx1">
                    <a:lumMod val="65000"/>
                    <a:lumOff val="35000"/>
                  </a:schemeClr>
                </a:solidFill>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spcBef>
                <a:spcPts val="1200"/>
              </a:spcBef>
            </a:pPr>
            <a:r>
              <a:rPr lang="en-US"/>
              <a:t>Insert a short description here</a:t>
            </a:r>
          </a:p>
        </p:txBody>
      </p:sp>
    </p:spTree>
    <p:extLst>
      <p:ext uri="{BB962C8B-B14F-4D97-AF65-F5344CB8AC3E}">
        <p14:creationId xmlns:p14="http://schemas.microsoft.com/office/powerpoint/2010/main" val="3243084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sz="half" idx="1"/>
          </p:nvPr>
        </p:nvSpPr>
        <p:spPr>
          <a:xfrm>
            <a:off x="838200"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312024"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0095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Dark">
    <p:bg>
      <p:bgPr>
        <a:solidFill>
          <a:schemeClr val="tx2"/>
        </a:solidFill>
        <a:effectLst/>
      </p:bgPr>
    </p:bg>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bg1"/>
                </a:solidFill>
                <a:latin typeface="+mj-lt"/>
              </a:defRPr>
            </a:lvl1pPr>
            <a:lvl2pPr>
              <a:spcAft>
                <a:spcPts val="1200"/>
              </a:spcAft>
              <a:defRPr sz="3600">
                <a:solidFill>
                  <a:schemeClr val="bg1"/>
                </a:solidFill>
                <a:latin typeface="+mj-lt"/>
              </a:defRPr>
            </a:lvl2pPr>
            <a:lvl3pPr>
              <a:spcAft>
                <a:spcPts val="1200"/>
              </a:spcAft>
              <a:defRPr sz="3200">
                <a:solidFill>
                  <a:schemeClr val="bg1"/>
                </a:solidFill>
                <a:latin typeface="+mj-lt"/>
              </a:defRPr>
            </a:lvl3pPr>
            <a:lvl4pPr>
              <a:spcAft>
                <a:spcPts val="1200"/>
              </a:spcAft>
              <a:defRPr sz="2800">
                <a:solidFill>
                  <a:schemeClr val="bg1"/>
                </a:solidFill>
                <a:latin typeface="+mj-lt"/>
              </a:defRPr>
            </a:lvl4pPr>
            <a:lvl5pPr>
              <a:spcAft>
                <a:spcPts val="1200"/>
              </a:spcAft>
              <a:defRPr sz="28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2549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Dark">
    <p:bg>
      <p:bgPr>
        <a:solidFill>
          <a:schemeClr val="tx2"/>
        </a:solidFill>
        <a:effectLst/>
      </p:bgPr>
    </p:bg>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076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Tree>
    <p:extLst>
      <p:ext uri="{BB962C8B-B14F-4D97-AF65-F5344CB8AC3E}">
        <p14:creationId xmlns:p14="http://schemas.microsoft.com/office/powerpoint/2010/main" val="4174063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 Dark">
    <p:bg>
      <p:bgPr>
        <a:solidFill>
          <a:schemeClr val="tx2"/>
        </a:solidFill>
        <a:effectLst/>
      </p:bgPr>
    </p:bg>
    <p:spTree>
      <p:nvGrpSpPr>
        <p:cNvPr id="1" name=""/>
        <p:cNvGrpSpPr/>
        <p:nvPr/>
      </p:nvGrpSpPr>
      <p:grpSpPr>
        <a:xfrm>
          <a:off x="0" y="0"/>
          <a:ext cx="0" cy="0"/>
          <a:chOff x="0" y="0"/>
          <a:chExt cx="0" cy="0"/>
        </a:xfrm>
      </p:grpSpPr>
      <p:sp>
        <p:nvSpPr>
          <p:cNvPr id="9" name="Freeform: Shape 8"/>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hasCustomPrompt="1"/>
          </p:nvPr>
        </p:nvSpPr>
        <p:spPr>
          <a:xfrm>
            <a:off x="838200" y="2036486"/>
            <a:ext cx="10515600" cy="3379551"/>
          </a:xfrm>
          <a:prstGeom prst="rect">
            <a:avLst/>
          </a:prstGeom>
        </p:spPr>
        <p:txBody>
          <a:bodyPr lIns="0" tIns="274320" rIns="0" bIns="0" anchor="ctr">
            <a:normAutofit/>
          </a:bodyPr>
          <a:lstStyle>
            <a:lvl1pPr marL="0" indent="0" algn="r">
              <a:spcBef>
                <a:spcPts val="1200"/>
              </a:spcBef>
              <a:buNone/>
              <a:defRPr sz="7200">
                <a:solidFill>
                  <a:schemeClr val="bg1"/>
                </a:solidFill>
                <a:latin typeface="+mn-lt"/>
                <a:ea typeface="Roboto" panose="02000000000000000000" pitchFamily="2" charset="0"/>
              </a:defRPr>
            </a:lvl1pPr>
            <a:lvl2pPr marL="457200" indent="0" algn="ctr">
              <a:spcBef>
                <a:spcPts val="1200"/>
              </a:spcBef>
              <a:buNone/>
              <a:defRPr sz="2800">
                <a:solidFill>
                  <a:schemeClr val="bg1"/>
                </a:solidFill>
                <a:latin typeface="Roboto" panose="02000000000000000000" pitchFamily="2" charset="0"/>
                <a:ea typeface="Roboto" panose="02000000000000000000" pitchFamily="2" charset="0"/>
              </a:defRPr>
            </a:lvl2pPr>
            <a:lvl3pPr marL="914400" indent="0" algn="ctr">
              <a:spcBef>
                <a:spcPts val="1200"/>
              </a:spcBef>
              <a:buNone/>
              <a:defRPr sz="2400">
                <a:solidFill>
                  <a:schemeClr val="bg1"/>
                </a:solidFill>
                <a:latin typeface="Roboto" panose="02000000000000000000" pitchFamily="2" charset="0"/>
                <a:ea typeface="Roboto" panose="02000000000000000000" pitchFamily="2" charset="0"/>
              </a:defRPr>
            </a:lvl3pPr>
            <a:lvl4pPr marL="1371600" indent="0" algn="ctr">
              <a:spcBef>
                <a:spcPts val="1200"/>
              </a:spcBef>
              <a:buNone/>
              <a:defRPr sz="2000">
                <a:solidFill>
                  <a:schemeClr val="bg1"/>
                </a:solidFill>
                <a:latin typeface="Roboto" panose="02000000000000000000" pitchFamily="2" charset="0"/>
                <a:ea typeface="Roboto" panose="02000000000000000000" pitchFamily="2" charset="0"/>
              </a:defRPr>
            </a:lvl4pPr>
            <a:lvl5pPr marL="1828800" indent="0" algn="ctr">
              <a:spcBef>
                <a:spcPts val="1200"/>
              </a:spcBef>
              <a:buNone/>
              <a:defRPr sz="2000">
                <a:solidFill>
                  <a:schemeClr val="bg1"/>
                </a:solidFill>
                <a:latin typeface="Roboto" panose="02000000000000000000" pitchFamily="2" charset="0"/>
                <a:ea typeface="Roboto" panose="02000000000000000000" pitchFamily="2" charset="0"/>
              </a:defRPr>
            </a:lvl5pPr>
          </a:lstStyle>
          <a:p>
            <a:pPr lvl="0"/>
            <a:r>
              <a:rPr lang="en-US"/>
              <a:t>Your Quote Goes Here</a:t>
            </a:r>
          </a:p>
        </p:txBody>
      </p:sp>
      <p:sp>
        <p:nvSpPr>
          <p:cNvPr id="7" name="Text Placeholder 8"/>
          <p:cNvSpPr>
            <a:spLocks noGrp="1"/>
          </p:cNvSpPr>
          <p:nvPr>
            <p:ph type="body" sz="quarter" idx="13" hasCustomPrompt="1"/>
          </p:nvPr>
        </p:nvSpPr>
        <p:spPr>
          <a:xfrm>
            <a:off x="838200" y="5416037"/>
            <a:ext cx="10515599" cy="504849"/>
          </a:xfrm>
          <a:prstGeom prst="rect">
            <a:avLst/>
          </a:prstGeom>
        </p:spPr>
        <p:txBody>
          <a:bodyPr anchor="b"/>
          <a:lstStyle>
            <a:lvl1pPr marL="0" indent="0" algn="r">
              <a:buNone/>
              <a:defRPr i="1">
                <a:solidFill>
                  <a:schemeClr val="tx1">
                    <a:lumMod val="50000"/>
                    <a:lumOff val="50000"/>
                  </a:schemeClr>
                </a:solidFill>
              </a:defRPr>
            </a:lvl1pPr>
          </a:lstStyle>
          <a:p>
            <a:pPr lvl="0"/>
            <a:r>
              <a:rPr lang="en-US"/>
              <a:t>Author</a:t>
            </a:r>
          </a:p>
        </p:txBody>
      </p:sp>
      <p:sp>
        <p:nvSpPr>
          <p:cNvPr id="14" name="Freeform: Shape 13"/>
          <p:cNvSpPr/>
          <p:nvPr userDrawn="1"/>
        </p:nvSpPr>
        <p:spPr>
          <a:xfrm>
            <a:off x="8820597" y="548680"/>
            <a:ext cx="2533203" cy="1745300"/>
          </a:xfrm>
          <a:custGeom>
            <a:avLst/>
            <a:gdLst>
              <a:gd name="connsiteX0" fmla="*/ 850180 w 1028774"/>
              <a:gd name="connsiteY0" fmla="*/ 0 h 708794"/>
              <a:gd name="connsiteX1" fmla="*/ 958081 w 1028774"/>
              <a:gd name="connsiteY1" fmla="*/ 89297 h 708794"/>
              <a:gd name="connsiteX2" fmla="*/ 820415 w 1028774"/>
              <a:gd name="connsiteY2" fmla="*/ 319981 h 708794"/>
              <a:gd name="connsiteX3" fmla="*/ 1028774 w 1028774"/>
              <a:gd name="connsiteY3" fmla="*/ 319981 h 708794"/>
              <a:gd name="connsiteX4" fmla="*/ 1028774 w 1028774"/>
              <a:gd name="connsiteY4" fmla="*/ 708794 h 708794"/>
              <a:gd name="connsiteX5" fmla="*/ 545083 w 1028774"/>
              <a:gd name="connsiteY5" fmla="*/ 708794 h 708794"/>
              <a:gd name="connsiteX6" fmla="*/ 545083 w 1028774"/>
              <a:gd name="connsiteY6" fmla="*/ 442764 h 708794"/>
              <a:gd name="connsiteX7" fmla="*/ 850180 w 1028774"/>
              <a:gd name="connsiteY7" fmla="*/ 0 h 708794"/>
              <a:gd name="connsiteX8" fmla="*/ 303731 w 1028774"/>
              <a:gd name="connsiteY8" fmla="*/ 0 h 708794"/>
              <a:gd name="connsiteX9" fmla="*/ 411137 w 1028774"/>
              <a:gd name="connsiteY9" fmla="*/ 89297 h 708794"/>
              <a:gd name="connsiteX10" fmla="*/ 275332 w 1028774"/>
              <a:gd name="connsiteY10" fmla="*/ 319981 h 708794"/>
              <a:gd name="connsiteX11" fmla="*/ 483691 w 1028774"/>
              <a:gd name="connsiteY11" fmla="*/ 319981 h 708794"/>
              <a:gd name="connsiteX12" fmla="*/ 483691 w 1028774"/>
              <a:gd name="connsiteY12" fmla="*/ 708794 h 708794"/>
              <a:gd name="connsiteX13" fmla="*/ 0 w 1028774"/>
              <a:gd name="connsiteY13" fmla="*/ 708794 h 708794"/>
              <a:gd name="connsiteX14" fmla="*/ 0 w 1028774"/>
              <a:gd name="connsiteY14" fmla="*/ 442764 h 708794"/>
              <a:gd name="connsiteX15" fmla="*/ 303731 w 1028774"/>
              <a:gd name="connsiteY15" fmla="*/ 0 h 70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8774" h="708794">
                <a:moveTo>
                  <a:pt x="850180" y="0"/>
                </a:moveTo>
                <a:lnTo>
                  <a:pt x="958081" y="89297"/>
                </a:lnTo>
                <a:cubicBezTo>
                  <a:pt x="873745" y="173633"/>
                  <a:pt x="827856" y="250527"/>
                  <a:pt x="820415" y="319981"/>
                </a:cubicBezTo>
                <a:lnTo>
                  <a:pt x="1028774" y="319981"/>
                </a:lnTo>
                <a:lnTo>
                  <a:pt x="1028774" y="708794"/>
                </a:lnTo>
                <a:lnTo>
                  <a:pt x="545083" y="708794"/>
                </a:lnTo>
                <a:lnTo>
                  <a:pt x="545083" y="442764"/>
                </a:lnTo>
                <a:cubicBezTo>
                  <a:pt x="545083" y="281533"/>
                  <a:pt x="646782" y="133945"/>
                  <a:pt x="850180" y="0"/>
                </a:cubicBezTo>
                <a:close/>
                <a:moveTo>
                  <a:pt x="303731" y="0"/>
                </a:moveTo>
                <a:lnTo>
                  <a:pt x="411137" y="89297"/>
                </a:lnTo>
                <a:cubicBezTo>
                  <a:pt x="327945" y="173633"/>
                  <a:pt x="282676" y="250527"/>
                  <a:pt x="275332" y="319981"/>
                </a:cubicBezTo>
                <a:lnTo>
                  <a:pt x="483691" y="319981"/>
                </a:lnTo>
                <a:lnTo>
                  <a:pt x="483691" y="708794"/>
                </a:lnTo>
                <a:lnTo>
                  <a:pt x="0" y="708794"/>
                </a:lnTo>
                <a:lnTo>
                  <a:pt x="0" y="442764"/>
                </a:lnTo>
                <a:cubicBezTo>
                  <a:pt x="0" y="281533"/>
                  <a:pt x="101244" y="133945"/>
                  <a:pt x="30373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3"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1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1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17" name="Straight Connector 16"/>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831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 Dark">
    <p:bg>
      <p:bgPr>
        <a:solidFill>
          <a:schemeClr val="tx2"/>
        </a:solidFill>
        <a:effectLst/>
      </p:bgPr>
    </p:bg>
    <p:spTree>
      <p:nvGrpSpPr>
        <p:cNvPr id="1" name=""/>
        <p:cNvGrpSpPr/>
        <p:nvPr/>
      </p:nvGrpSpPr>
      <p:grpSpPr>
        <a:xfrm>
          <a:off x="0" y="0"/>
          <a:ext cx="0" cy="0"/>
          <a:chOff x="0" y="0"/>
          <a:chExt cx="0" cy="0"/>
        </a:xfrm>
      </p:grpSpPr>
      <p:sp>
        <p:nvSpPr>
          <p:cNvPr id="12" name="Freeform: Shape 11"/>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2511525" y="2580"/>
            <a:ext cx="7168950" cy="5244513"/>
          </a:xfrm>
          <a:prstGeom prst="rect">
            <a:avLst/>
          </a:prstGeom>
          <a:noFill/>
        </p:spPr>
        <p:txBody>
          <a:bodyPr vert="horz" wrap="none" lIns="91440" tIns="45720" rIns="91440" bIns="45720" rtlCol="0" anchor="ctr">
            <a:spAutoFit/>
          </a:bodyPr>
          <a:lstStyle>
            <a:lvl1pPr>
              <a:defRPr lang="en-US" sz="37200" b="1">
                <a:solidFill>
                  <a:schemeClr val="bg1"/>
                </a:solidFill>
                <a:latin typeface="+mn-lt"/>
                <a:ea typeface="+mn-ea"/>
                <a:cs typeface="+mn-cs"/>
              </a:defRPr>
            </a:lvl1pPr>
          </a:lstStyle>
          <a:p>
            <a:pPr marL="0" lvl="0" algn="ctr" defTabSz="914354"/>
            <a:r>
              <a:rPr lang="en-US"/>
              <a:t>BIG</a:t>
            </a:r>
          </a:p>
        </p:txBody>
      </p:sp>
      <p:sp>
        <p:nvSpPr>
          <p:cNvPr id="10" name="Text Placeholder 2"/>
          <p:cNvSpPr>
            <a:spLocks noGrp="1"/>
          </p:cNvSpPr>
          <p:nvPr>
            <p:ph type="body" idx="1"/>
          </p:nvPr>
        </p:nvSpPr>
        <p:spPr>
          <a:xfrm>
            <a:off x="2809875" y="5565922"/>
            <a:ext cx="6572251" cy="790428"/>
          </a:xfrm>
          <a:prstGeom prst="rect">
            <a:avLst/>
          </a:prstGeom>
        </p:spPr>
        <p:txBody>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Text Placeholder 4"/>
          <p:cNvSpPr>
            <a:spLocks noGrp="1"/>
          </p:cNvSpPr>
          <p:nvPr>
            <p:ph type="body" sz="quarter" idx="13" hasCustomPrompt="1"/>
          </p:nvPr>
        </p:nvSpPr>
        <p:spPr>
          <a:xfrm>
            <a:off x="4032250" y="4381100"/>
            <a:ext cx="4127500" cy="977900"/>
          </a:xfrm>
          <a:prstGeom prst="rect">
            <a:avLst/>
          </a:prstGeom>
        </p:spPr>
        <p:txBody>
          <a:bodyPr>
            <a:noAutofit/>
          </a:bodyPr>
          <a:lstStyle>
            <a:lvl1pPr marL="0" indent="0" algn="ctr">
              <a:buNone/>
              <a:defRPr sz="5400" b="1">
                <a:solidFill>
                  <a:schemeClr val="accent1"/>
                </a:solidFill>
              </a:defRPr>
            </a:lvl1pPr>
            <a:lvl2pPr marL="457200" indent="0" algn="ctr">
              <a:buNone/>
              <a:defRPr sz="4800" b="1">
                <a:solidFill>
                  <a:schemeClr val="accent3"/>
                </a:solidFill>
              </a:defRPr>
            </a:lvl2pPr>
            <a:lvl3pPr marL="914400" indent="0" algn="ctr">
              <a:buNone/>
              <a:defRPr sz="4400" b="1">
                <a:solidFill>
                  <a:schemeClr val="accent3"/>
                </a:solidFill>
              </a:defRPr>
            </a:lvl3pPr>
            <a:lvl4pPr marL="1371600" indent="0" algn="ctr">
              <a:buNone/>
              <a:defRPr sz="4000" b="1">
                <a:solidFill>
                  <a:schemeClr val="accent3"/>
                </a:solidFill>
              </a:defRPr>
            </a:lvl4pPr>
            <a:lvl5pPr marL="1828800" indent="0" algn="ctr">
              <a:buNone/>
              <a:defRPr sz="4000" b="1">
                <a:solidFill>
                  <a:schemeClr val="accent3"/>
                </a:solidFill>
              </a:defRPr>
            </a:lvl5pPr>
          </a:lstStyle>
          <a:p>
            <a:pPr lvl="0"/>
            <a:r>
              <a:rPr lang="en-US"/>
              <a:t>…is beautiful</a:t>
            </a:r>
          </a:p>
        </p:txBody>
      </p:sp>
      <p:cxnSp>
        <p:nvCxnSpPr>
          <p:cNvPr id="16" name="Straight Connector 15"/>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7"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22"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23"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24" name="Straight Connector 23"/>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4364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24" name="Picture Placeholder 23"/>
          <p:cNvSpPr>
            <a:spLocks noGrp="1"/>
          </p:cNvSpPr>
          <p:nvPr>
            <p:ph type="pic" sz="quarter" idx="13"/>
          </p:nvPr>
        </p:nvSpPr>
        <p:spPr>
          <a:xfrm>
            <a:off x="1" y="-1"/>
            <a:ext cx="12191999" cy="6858003"/>
          </a:xfrm>
          <a:custGeom>
            <a:avLst/>
            <a:gdLst>
              <a:gd name="connsiteX0" fmla="*/ 3629041 w 12191999"/>
              <a:gd name="connsiteY0" fmla="*/ 5213254 h 6858003"/>
              <a:gd name="connsiteX1" fmla="*/ 5902830 w 12191999"/>
              <a:gd name="connsiteY1" fmla="*/ 6858001 h 6858003"/>
              <a:gd name="connsiteX2" fmla="*/ 1423476 w 12191999"/>
              <a:gd name="connsiteY2" fmla="*/ 6858001 h 6858003"/>
              <a:gd name="connsiteX3" fmla="*/ 0 w 12191999"/>
              <a:gd name="connsiteY3" fmla="*/ 2588188 h 6858003"/>
              <a:gd name="connsiteX4" fmla="*/ 3295170 w 12191999"/>
              <a:gd name="connsiteY4" fmla="*/ 4971750 h 6858003"/>
              <a:gd name="connsiteX5" fmla="*/ 765751 w 12191999"/>
              <a:gd name="connsiteY5" fmla="*/ 6858003 h 6858003"/>
              <a:gd name="connsiteX6" fmla="*/ 0 w 12191999"/>
              <a:gd name="connsiteY6" fmla="*/ 6858003 h 6858003"/>
              <a:gd name="connsiteX7" fmla="*/ 0 w 12191999"/>
              <a:gd name="connsiteY7" fmla="*/ 1 h 6858003"/>
              <a:gd name="connsiteX8" fmla="*/ 9962165 w 12191999"/>
              <a:gd name="connsiteY8" fmla="*/ 1 h 6858003"/>
              <a:gd name="connsiteX9" fmla="*/ 3628293 w 12191999"/>
              <a:gd name="connsiteY9" fmla="*/ 4723332 h 6858003"/>
              <a:gd name="connsiteX10" fmla="*/ 0 w 12191999"/>
              <a:gd name="connsiteY10" fmla="*/ 2098807 h 6858003"/>
              <a:gd name="connsiteX11" fmla="*/ 10628317 w 12191999"/>
              <a:gd name="connsiteY11" fmla="*/ 0 h 6858003"/>
              <a:gd name="connsiteX12" fmla="*/ 12191999 w 12191999"/>
              <a:gd name="connsiteY12" fmla="*/ 0 h 6858003"/>
              <a:gd name="connsiteX13" fmla="*/ 12191999 w 12191999"/>
              <a:gd name="connsiteY13" fmla="*/ 6858002 h 6858003"/>
              <a:gd name="connsiteX14" fmla="*/ 6601008 w 12191999"/>
              <a:gd name="connsiteY14" fmla="*/ 6858002 h 6858003"/>
              <a:gd name="connsiteX15" fmla="*/ 3959920 w 12191999"/>
              <a:gd name="connsiteY15" fmla="*/ 4953147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6858003">
                <a:moveTo>
                  <a:pt x="3629041" y="5213254"/>
                </a:moveTo>
                <a:lnTo>
                  <a:pt x="5902830" y="6858001"/>
                </a:lnTo>
                <a:lnTo>
                  <a:pt x="1423476" y="6858001"/>
                </a:lnTo>
                <a:close/>
                <a:moveTo>
                  <a:pt x="0" y="2588188"/>
                </a:moveTo>
                <a:lnTo>
                  <a:pt x="3295170" y="4971750"/>
                </a:lnTo>
                <a:lnTo>
                  <a:pt x="765751" y="6858003"/>
                </a:lnTo>
                <a:lnTo>
                  <a:pt x="0" y="6858003"/>
                </a:lnTo>
                <a:close/>
                <a:moveTo>
                  <a:pt x="0" y="1"/>
                </a:moveTo>
                <a:lnTo>
                  <a:pt x="9962165" y="1"/>
                </a:lnTo>
                <a:lnTo>
                  <a:pt x="3628293" y="4723332"/>
                </a:lnTo>
                <a:lnTo>
                  <a:pt x="0" y="2098807"/>
                </a:lnTo>
                <a:close/>
                <a:moveTo>
                  <a:pt x="10628317" y="0"/>
                </a:moveTo>
                <a:lnTo>
                  <a:pt x="12191999" y="0"/>
                </a:lnTo>
                <a:lnTo>
                  <a:pt x="12191999" y="6858002"/>
                </a:lnTo>
                <a:lnTo>
                  <a:pt x="6601008" y="6858002"/>
                </a:lnTo>
                <a:lnTo>
                  <a:pt x="3959920" y="4953147"/>
                </a:lnTo>
                <a:close/>
              </a:path>
            </a:pathLst>
          </a:custGeom>
        </p:spPr>
        <p:txBody>
          <a:bodyPr wrap="square">
            <a:noAutofit/>
          </a:bodyPr>
          <a:lstStyle/>
          <a:p>
            <a:endParaRPr lang="en-US"/>
          </a:p>
        </p:txBody>
      </p:sp>
      <p:sp>
        <p:nvSpPr>
          <p:cNvPr id="25" name="Title 1"/>
          <p:cNvSpPr>
            <a:spLocks noGrp="1"/>
          </p:cNvSpPr>
          <p:nvPr>
            <p:ph type="ctrTitle"/>
          </p:nvPr>
        </p:nvSpPr>
        <p:spPr>
          <a:xfrm>
            <a:off x="5879976" y="4851128"/>
            <a:ext cx="5842171"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26" name="Subtitle 2"/>
          <p:cNvSpPr>
            <a:spLocks noGrp="1"/>
          </p:cNvSpPr>
          <p:nvPr>
            <p:ph type="subTitle" idx="1"/>
          </p:nvPr>
        </p:nvSpPr>
        <p:spPr>
          <a:xfrm>
            <a:off x="5879976" y="5949280"/>
            <a:ext cx="5842171"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29140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and Title">
    <p:spTree>
      <p:nvGrpSpPr>
        <p:cNvPr id="1" name=""/>
        <p:cNvGrpSpPr/>
        <p:nvPr/>
      </p:nvGrpSpPr>
      <p:grpSpPr>
        <a:xfrm>
          <a:off x="0" y="0"/>
          <a:ext cx="0" cy="0"/>
          <a:chOff x="0" y="0"/>
          <a:chExt cx="0" cy="0"/>
        </a:xfrm>
      </p:grpSpPr>
      <p:sp>
        <p:nvSpPr>
          <p:cNvPr id="37" name="Freeform: Shape 36"/>
          <p:cNvSpPr/>
          <p:nvPr userDrawn="1"/>
        </p:nvSpPr>
        <p:spPr>
          <a:xfrm>
            <a:off x="0" y="4293096"/>
            <a:ext cx="12192000" cy="2564904"/>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a:off x="0" y="0"/>
            <a:ext cx="12192000" cy="5029201"/>
          </a:xfrm>
          <a:custGeom>
            <a:avLst/>
            <a:gdLst>
              <a:gd name="connsiteX0" fmla="*/ 0 w 12192000"/>
              <a:gd name="connsiteY0" fmla="*/ 0 h 5029201"/>
              <a:gd name="connsiteX1" fmla="*/ 12192000 w 12192000"/>
              <a:gd name="connsiteY1" fmla="*/ 0 h 5029201"/>
              <a:gd name="connsiteX2" fmla="*/ 12192000 w 12192000"/>
              <a:gd name="connsiteY2" fmla="*/ 2514601 h 5029201"/>
              <a:gd name="connsiteX3" fmla="*/ 12192000 w 12192000"/>
              <a:gd name="connsiteY3" fmla="*/ 5029201 h 5029201"/>
              <a:gd name="connsiteX4" fmla="*/ 6614601 w 12192000"/>
              <a:gd name="connsiteY4" fmla="*/ 5029201 h 5029201"/>
              <a:gd name="connsiteX5" fmla="*/ 6096000 w 12192000"/>
              <a:gd name="connsiteY5" fmla="*/ 4524815 h 5029201"/>
              <a:gd name="connsiteX6" fmla="*/ 5577400 w 12192000"/>
              <a:gd name="connsiteY6" fmla="*/ 5029201 h 5029201"/>
              <a:gd name="connsiteX7" fmla="*/ 0 w 12192000"/>
              <a:gd name="connsiteY7" fmla="*/ 5029201 h 502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029201">
                <a:moveTo>
                  <a:pt x="0" y="0"/>
                </a:moveTo>
                <a:lnTo>
                  <a:pt x="12192000" y="0"/>
                </a:lnTo>
                <a:lnTo>
                  <a:pt x="12192000" y="2514601"/>
                </a:lnTo>
                <a:lnTo>
                  <a:pt x="12192000" y="5029201"/>
                </a:lnTo>
                <a:lnTo>
                  <a:pt x="6614601" y="5029201"/>
                </a:lnTo>
                <a:lnTo>
                  <a:pt x="6096000" y="4524815"/>
                </a:lnTo>
                <a:lnTo>
                  <a:pt x="5577400" y="5029201"/>
                </a:lnTo>
                <a:lnTo>
                  <a:pt x="0" y="5029201"/>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407368" y="5207650"/>
            <a:ext cx="11377264" cy="1533717"/>
          </a:xfrm>
          <a:prstGeom prst="rect">
            <a:avLst/>
          </a:prstGeom>
        </p:spPr>
        <p:txBody>
          <a:bodyPr lIns="274320" rIns="274320" anchor="ctr">
            <a:noAutofit/>
          </a:bodyPr>
          <a:lstStyle>
            <a:lvl1pPr algn="ctr">
              <a:defRPr sz="4800" b="1" cap="all" baseline="0">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584991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howee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spTree>
    <p:extLst>
      <p:ext uri="{BB962C8B-B14F-4D97-AF65-F5344CB8AC3E}">
        <p14:creationId xmlns:p14="http://schemas.microsoft.com/office/powerpoint/2010/main" val="1578135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4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accent3"/>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pPr/>
              <a:t>‹N°›</a:t>
            </a:fld>
            <a:endParaRPr lang="en-US"/>
          </a:p>
        </p:txBody>
      </p:sp>
    </p:spTree>
    <p:extLst>
      <p:ext uri="{BB962C8B-B14F-4D97-AF65-F5344CB8AC3E}">
        <p14:creationId xmlns:p14="http://schemas.microsoft.com/office/powerpoint/2010/main" val="1368349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sp>
        <p:nvSpPr>
          <p:cNvPr id="37" name="Freeform: Shape 36"/>
          <p:cNvSpPr/>
          <p:nvPr userDrawn="1"/>
        </p:nvSpPr>
        <p:spPr>
          <a:xfrm>
            <a:off x="4064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64000" y="3975732"/>
            <a:ext cx="8128000" cy="1067644"/>
          </a:xfrm>
          <a:prstGeom prst="rect">
            <a:avLst/>
          </a:prstGeom>
        </p:spPr>
        <p:txBody>
          <a:bodyPr lIns="274320" rIns="274320" anchor="b">
            <a:noAutofit/>
          </a:bodyPr>
          <a:lstStyle>
            <a:lvl1pPr algn="ctr">
              <a:defRPr sz="4400" b="1" cap="all" baseline="0">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accent1">
                    <a:lumMod val="75000"/>
                  </a:schemeClr>
                </a:solidFill>
              </a:defRPr>
            </a:lvl1pPr>
          </a:lstStyle>
          <a:p>
            <a:r>
              <a:rPr lang="en-US"/>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cap="none" baseline="0">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accent1">
                    <a:lumMod val="75000"/>
                  </a:schemeClr>
                </a:solidFill>
              </a:defRPr>
            </a:lvl1pPr>
          </a:lstStyle>
          <a:p>
            <a:fld id="{FC1CF07D-8B3F-4D32-B059-0039CEA46DB1}" type="slidenum">
              <a:rPr lang="en-US" smtClean="0"/>
              <a:pPr/>
              <a:t>‹N°›</a:t>
            </a:fld>
            <a:endParaRPr lang="en-US"/>
          </a:p>
        </p:txBody>
      </p:sp>
      <p:sp>
        <p:nvSpPr>
          <p:cNvPr id="3" name="Subtitle 2"/>
          <p:cNvSpPr>
            <a:spLocks noGrp="1"/>
          </p:cNvSpPr>
          <p:nvPr>
            <p:ph type="subTitle" idx="1"/>
          </p:nvPr>
        </p:nvSpPr>
        <p:spPr>
          <a:xfrm>
            <a:off x="4064000" y="5296049"/>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8396312" y="1673729"/>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3818461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3">
    <p:spTree>
      <p:nvGrpSpPr>
        <p:cNvPr id="1" name=""/>
        <p:cNvGrpSpPr/>
        <p:nvPr/>
      </p:nvGrpSpPr>
      <p:grpSpPr>
        <a:xfrm>
          <a:off x="0" y="0"/>
          <a:ext cx="0" cy="0"/>
          <a:chOff x="0" y="0"/>
          <a:chExt cx="0" cy="0"/>
        </a:xfrm>
      </p:grpSpPr>
      <p:sp>
        <p:nvSpPr>
          <p:cNvPr id="10" name="Picture Placeholder 9"/>
          <p:cNvSpPr>
            <a:spLocks noGrp="1"/>
          </p:cNvSpPr>
          <p:nvPr>
            <p:ph type="pic" sz="quarter" idx="15"/>
          </p:nvPr>
        </p:nvSpPr>
        <p:spPr>
          <a:xfrm>
            <a:off x="0" y="0"/>
            <a:ext cx="12192000" cy="6858000"/>
          </a:xfrm>
          <a:prstGeom prst="rect">
            <a:avLst/>
          </a:prstGeom>
        </p:spPr>
        <p:txBody>
          <a:bodyPr/>
          <a:lstStyle/>
          <a:p>
            <a:endParaRPr lang="en-US"/>
          </a:p>
        </p:txBody>
      </p:sp>
      <p:sp>
        <p:nvSpPr>
          <p:cNvPr id="2" name="Title 1"/>
          <p:cNvSpPr>
            <a:spLocks noGrp="1"/>
          </p:cNvSpPr>
          <p:nvPr>
            <p:ph type="ctrTitle"/>
          </p:nvPr>
        </p:nvSpPr>
        <p:spPr>
          <a:xfrm>
            <a:off x="2032000" y="4397394"/>
            <a:ext cx="8128000" cy="1067644"/>
          </a:xfrm>
          <a:prstGeom prst="rect">
            <a:avLst/>
          </a:prstGeom>
        </p:spPr>
        <p:txBody>
          <a:bodyPr lIns="274320" rIns="274320" anchor="b">
            <a:noAutofit/>
          </a:bodyPr>
          <a:lstStyle>
            <a:lvl1pPr algn="ctr">
              <a:defRPr sz="4400"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bg2">
                    <a:lumMod val="90000"/>
                  </a:schemeClr>
                </a:solidFill>
              </a:defRPr>
            </a:lvl1pPr>
          </a:lstStyle>
          <a:p>
            <a:r>
              <a:rPr lang="en-US"/>
              <a:t>Your Date Here</a:t>
            </a:r>
          </a:p>
        </p:txBody>
      </p:sp>
      <p:sp>
        <p:nvSpPr>
          <p:cNvPr id="5" name="Footer Placeholder 4"/>
          <p:cNvSpPr>
            <a:spLocks noGrp="1"/>
          </p:cNvSpPr>
          <p:nvPr>
            <p:ph type="ftr" sz="quarter" idx="11"/>
          </p:nvPr>
        </p:nvSpPr>
        <p:spPr>
          <a:xfrm>
            <a:off x="4064000" y="6356350"/>
            <a:ext cx="4064000" cy="365125"/>
          </a:xfrm>
          <a:prstGeom prst="rect">
            <a:avLst/>
          </a:prstGeom>
        </p:spPr>
        <p:txBody>
          <a:bodyPr/>
          <a:lstStyle>
            <a:lvl1pPr>
              <a:defRPr cap="none" baseline="0">
                <a:solidFill>
                  <a:schemeClr val="bg2">
                    <a:lumMod val="90000"/>
                  </a:schemeClr>
                </a:solidFill>
              </a:defRPr>
            </a:lvl1pPr>
          </a:lstStyle>
          <a:p>
            <a:r>
              <a:rPr lang="en-US"/>
              <a:t>Your Footer Here</a:t>
            </a:r>
          </a:p>
        </p:txBody>
      </p:sp>
      <p:sp>
        <p:nvSpPr>
          <p:cNvPr id="6" name="Slide Number Placeholder 5"/>
          <p:cNvSpPr>
            <a:spLocks noGrp="1"/>
          </p:cNvSpPr>
          <p:nvPr>
            <p:ph type="sldNum" sz="quarter" idx="12"/>
          </p:nvPr>
        </p:nvSpPr>
        <p:spPr>
          <a:xfrm>
            <a:off x="0" y="6356350"/>
            <a:ext cx="4064000" cy="365125"/>
          </a:xfrm>
          <a:prstGeom prst="rect">
            <a:avLst/>
          </a:prstGeom>
        </p:spPr>
        <p:txBody>
          <a:bodyPr vert="horz" lIns="91440" tIns="45720" rIns="91440" bIns="45720" rtlCol="0" anchor="ctr"/>
          <a:lstStyle>
            <a:lvl1pPr algn="l">
              <a:defRPr lang="en-US" cap="none" baseline="0" smtClean="0">
                <a:solidFill>
                  <a:schemeClr val="bg2">
                    <a:lumMod val="90000"/>
                  </a:schemeClr>
                </a:solidFill>
              </a:defRPr>
            </a:lvl1pPr>
          </a:lstStyle>
          <a:p>
            <a:fld id="{FC1CF07D-8B3F-4D32-B059-0039CEA46DB1}" type="slidenum">
              <a:rPr lang="en-US" smtClean="0"/>
              <a:pPr/>
              <a:t>‹N°›</a:t>
            </a:fld>
            <a:endParaRPr lang="en-US"/>
          </a:p>
        </p:txBody>
      </p:sp>
      <p:sp>
        <p:nvSpPr>
          <p:cNvPr id="3" name="Subtitle 2"/>
          <p:cNvSpPr>
            <a:spLocks noGrp="1"/>
          </p:cNvSpPr>
          <p:nvPr>
            <p:ph type="subTitle" idx="1"/>
          </p:nvPr>
        </p:nvSpPr>
        <p:spPr>
          <a:xfrm>
            <a:off x="2032000" y="5717711"/>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4331804" y="3345071"/>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3200473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4">
    <p:bg>
      <p:bgPr>
        <a:solidFill>
          <a:schemeClr val="tx2"/>
        </a:solidFill>
        <a:effectLst/>
      </p:bgPr>
    </p:bg>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tx2"/>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pPr/>
              <a:t>‹N°›</a:t>
            </a:fld>
            <a:endParaRPr lang="en-US"/>
          </a:p>
        </p:txBody>
      </p:sp>
    </p:spTree>
    <p:extLst>
      <p:ext uri="{BB962C8B-B14F-4D97-AF65-F5344CB8AC3E}">
        <p14:creationId xmlns:p14="http://schemas.microsoft.com/office/powerpoint/2010/main" val="2612550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 5">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86312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 Slide 6">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22796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Slide 7">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90445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Your Date Here</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Your Footer Here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CF07D-8B3F-4D32-B059-0039CEA46DB1}" type="slidenum">
              <a:rPr lang="en-US" smtClean="0"/>
              <a:t>‹N°›</a:t>
            </a:fld>
            <a:endParaRPr lang="en-US"/>
          </a:p>
        </p:txBody>
      </p:sp>
      <p:sp>
        <p:nvSpPr>
          <p:cNvPr id="14" name="Rectangle 13"/>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009425401"/>
      </p:ext>
    </p:extLst>
  </p:cSld>
  <p:clrMap bg1="lt1" tx1="dk1" bg2="lt2" tx2="dk2" accent1="accent1" accent2="accent2" accent3="accent3" accent4="accent4" accent5="accent5" accent6="accent6" hlink="hlink" folHlink="folHlink"/>
  <p:sldLayoutIdLst>
    <p:sldLayoutId id="2147483852" r:id="rId1"/>
    <p:sldLayoutId id="2147483857" r:id="rId2"/>
    <p:sldLayoutId id="2147483861" r:id="rId3"/>
    <p:sldLayoutId id="2147483858" r:id="rId4"/>
    <p:sldLayoutId id="2147483860" r:id="rId5"/>
    <p:sldLayoutId id="2147483859" r:id="rId6"/>
    <p:sldLayoutId id="2147483862" r:id="rId7"/>
    <p:sldLayoutId id="2147483864" r:id="rId8"/>
    <p:sldLayoutId id="2147483863" r:id="rId9"/>
    <p:sldLayoutId id="2147483865" r:id="rId10"/>
    <p:sldLayoutId id="2147483866" r:id="rId11"/>
    <p:sldLayoutId id="2147483883" r:id="rId12"/>
    <p:sldLayoutId id="2147483874" r:id="rId13"/>
    <p:sldLayoutId id="2147483875" r:id="rId14"/>
    <p:sldLayoutId id="2147483877" r:id="rId15"/>
    <p:sldLayoutId id="2147483882" r:id="rId16"/>
    <p:sldLayoutId id="2147483876" r:id="rId17"/>
    <p:sldLayoutId id="2147483872" r:id="rId18"/>
    <p:sldLayoutId id="2147483878" r:id="rId19"/>
    <p:sldLayoutId id="2147483856" r:id="rId20"/>
    <p:sldLayoutId id="2147483880" r:id="rId21"/>
    <p:sldLayoutId id="2147483879" r:id="rId22"/>
    <p:sldLayoutId id="2147483881" r:id="rId2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137160"/>
            <a:ext cx="10972800" cy="707886"/>
          </a:xfrm>
          <a:prstGeom prst="rect">
            <a:avLst/>
          </a:prstGeom>
        </p:spPr>
        <p:txBody>
          <a:bodyPr vert="horz" lIns="91440" tIns="45720" rIns="91440" bIns="45720" rtlCol="0" anchor="ctr">
            <a:spAutoFit/>
          </a:bodyPr>
          <a:lstStyle/>
          <a:p>
            <a:pPr lvl="0"/>
            <a:r>
              <a:rPr lang="en-US"/>
              <a:t>Click to edit Master title style</a:t>
            </a:r>
            <a:endParaRPr lang="en-US" dirty="0"/>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974763103"/>
      </p:ext>
    </p:extLst>
  </p:cSld>
  <p:clrMap bg1="lt1" tx1="dk1" bg2="lt2" tx2="dk2" accent1="accent1" accent2="accent2" accent3="accent3" accent4="accent4" accent5="accent5" accent6="accent6" hlink="hlink" folHlink="folHlink"/>
  <p:hf hdr="0"/>
  <p:txStyles>
    <p:titleStyle>
      <a:lvl1pPr algn="r" defTabSz="914354" rtl="0" eaLnBrk="1" latinLnBrk="0" hangingPunct="1">
        <a:spcBef>
          <a:spcPct val="0"/>
        </a:spcBef>
        <a:buNone/>
        <a:defRPr lang="en-US" sz="4000" b="1" kern="1200" cap="all" normalizeH="0" baseline="0" dirty="0">
          <a:solidFill>
            <a:srgbClr val="2F3A4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13" indent="-285737" algn="l" defTabSz="914354" rtl="0" eaLnBrk="1" latinLnBrk="0" hangingPunct="1">
        <a:spcBef>
          <a:spcPct val="20000"/>
        </a:spcBef>
        <a:buFont typeface="Arial" pitchFamily="34" charset="0"/>
        <a:buChar char="–"/>
        <a:defRPr sz="2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1142942" indent="-228589" algn="l" defTabSz="914354" rtl="0" eaLnBrk="1" latinLnBrk="0" hangingPunct="1">
        <a:spcBef>
          <a:spcPct val="20000"/>
        </a:spcBef>
        <a:buFont typeface="Arial" pitchFamily="34" charset="0"/>
        <a:buChar char="•"/>
        <a:defRPr sz="24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120"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298"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E263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3"/>
          <a:stretch>
            <a:fillRect/>
          </a:stretch>
        </p:blipFill>
        <p:spPr>
          <a:xfrm>
            <a:off x="4638930" y="341031"/>
            <a:ext cx="2914141" cy="804743"/>
          </a:xfrm>
          <a:prstGeom prst="rect">
            <a:avLst/>
          </a:prstGeom>
        </p:spPr>
      </p:pic>
      <p:sp>
        <p:nvSpPr>
          <p:cNvPr id="5" name="Rectangle 4"/>
          <p:cNvSpPr/>
          <p:nvPr userDrawn="1"/>
        </p:nvSpPr>
        <p:spPr>
          <a:xfrm>
            <a:off x="2185947" y="2158991"/>
            <a:ext cx="7820106" cy="3416320"/>
          </a:xfrm>
          <a:prstGeom prst="rect">
            <a:avLst/>
          </a:prstGeom>
        </p:spPr>
        <p:txBody>
          <a:bodyPr wrap="square" anchor="ctr">
            <a:spAutoFit/>
          </a:bodyPr>
          <a:lstStyle/>
          <a:p>
            <a:pPr algn="ctr" defTabSz="914354"/>
            <a:r>
              <a:rPr lang="en-US" sz="5400" dirty="0">
                <a:solidFill>
                  <a:schemeClr val="bg1"/>
                </a:solidFill>
                <a:latin typeface="Calibri Light" panose="020F0302020204030204" pitchFamily="34" charset="0"/>
              </a:rPr>
              <a:t>Free </a:t>
            </a:r>
            <a:r>
              <a:rPr lang="en-US" sz="5400">
                <a:solidFill>
                  <a:schemeClr val="bg1"/>
                </a:solidFill>
                <a:latin typeface="Calibri Light" panose="020F0302020204030204" pitchFamily="34" charset="0"/>
              </a:rPr>
              <a:t>creative templates</a:t>
            </a:r>
            <a:r>
              <a:rPr lang="en-US" sz="5400" dirty="0">
                <a:solidFill>
                  <a:schemeClr val="bg1"/>
                </a:solidFill>
                <a:latin typeface="Calibri Light" panose="020F0302020204030204" pitchFamily="34" charset="0"/>
              </a:rPr>
              <a:t>, charts, diagrams and maps for your outstanding presentations</a:t>
            </a:r>
          </a:p>
        </p:txBody>
      </p:sp>
    </p:spTree>
    <p:extLst>
      <p:ext uri="{BB962C8B-B14F-4D97-AF65-F5344CB8AC3E}">
        <p14:creationId xmlns:p14="http://schemas.microsoft.com/office/powerpoint/2010/main" val="3800825972"/>
      </p:ext>
    </p:extLst>
  </p:cSld>
  <p:clrMap bg1="lt1" tx1="dk1" bg2="lt2" tx2="dk2" accent1="accent1" accent2="accent2" accent3="accent3" accent4="accent4" accent5="accent5" accent6="accent6" hlink="hlink" folHlink="folHlink"/>
  <p:sldLayoutIdLst>
    <p:sldLayoutId id="2147483754" r:id="rId1"/>
  </p:sldLayoutIdLst>
  <p:hf hdr="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064000" y="3369468"/>
            <a:ext cx="8128000" cy="1067644"/>
          </a:xfrm>
        </p:spPr>
        <p:txBody>
          <a:bodyPr>
            <a:normAutofit fontScale="90000"/>
          </a:bodyPr>
          <a:lstStyle/>
          <a:p>
            <a:r>
              <a:rPr lang="fr-FR" dirty="0"/>
              <a:t>CH 8 - LA PROTECTION DES ACTIFS IMMATERIELS</a:t>
            </a:r>
            <a:endParaRPr lang="en-US" dirty="0"/>
          </a:p>
        </p:txBody>
      </p:sp>
      <p:sp>
        <p:nvSpPr>
          <p:cNvPr id="6" name="Sous-titre 5">
            <a:extLst>
              <a:ext uri="{FF2B5EF4-FFF2-40B4-BE49-F238E27FC236}">
                <a16:creationId xmlns:a16="http://schemas.microsoft.com/office/drawing/2014/main" id="{31A11E7E-023B-63C7-EB7C-D50DBB8650D2}"/>
              </a:ext>
            </a:extLst>
          </p:cNvPr>
          <p:cNvSpPr>
            <a:spLocks noGrp="1"/>
          </p:cNvSpPr>
          <p:nvPr>
            <p:ph type="subTitle" idx="1"/>
          </p:nvPr>
        </p:nvSpPr>
        <p:spPr/>
        <p:txBody>
          <a:bodyPr>
            <a:normAutofit lnSpcReduction="10000"/>
          </a:bodyPr>
          <a:lstStyle/>
          <a:p>
            <a:endParaRPr lang="fr-FR"/>
          </a:p>
        </p:txBody>
      </p:sp>
      <p:pic>
        <p:nvPicPr>
          <p:cNvPr id="12" name="Espace réservé pour une image  11">
            <a:extLst>
              <a:ext uri="{FF2B5EF4-FFF2-40B4-BE49-F238E27FC236}">
                <a16:creationId xmlns:a16="http://schemas.microsoft.com/office/drawing/2014/main" id="{913500D1-36B9-2F0A-4F34-5A791B191E4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7837" b="27837"/>
          <a:stretch>
            <a:fillRect/>
          </a:stretch>
        </p:blipFill>
        <p:spPr/>
      </p:pic>
    </p:spTree>
    <p:extLst>
      <p:ext uri="{BB962C8B-B14F-4D97-AF65-F5344CB8AC3E}">
        <p14:creationId xmlns:p14="http://schemas.microsoft.com/office/powerpoint/2010/main" val="2646096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C58A6-27C1-4EF2-38C4-7E0424E6CF4C}"/>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099F9B32-96CB-6233-903B-4080CCED0FE1}"/>
              </a:ext>
            </a:extLst>
          </p:cNvPr>
          <p:cNvSpPr>
            <a:spLocks noGrp="1"/>
          </p:cNvSpPr>
          <p:nvPr>
            <p:ph idx="1"/>
          </p:nvPr>
        </p:nvSpPr>
        <p:spPr>
          <a:xfrm>
            <a:off x="119336" y="908720"/>
            <a:ext cx="11881320" cy="5256584"/>
          </a:xfrm>
        </p:spPr>
        <p:txBody>
          <a:bodyPr>
            <a:normAutofit fontScale="62500" lnSpcReduction="20000"/>
          </a:bodyPr>
          <a:lstStyle/>
          <a:p>
            <a:pPr marL="0" indent="0">
              <a:buNone/>
            </a:pPr>
            <a:r>
              <a:rPr lang="fr-FR" b="1" dirty="0">
                <a:solidFill>
                  <a:srgbClr val="C00000"/>
                </a:solidFill>
              </a:rPr>
              <a:t>1. Identifier les ressources à protéger</a:t>
            </a:r>
          </a:p>
          <a:p>
            <a:pPr>
              <a:buFont typeface="Arial" panose="020B0604020202020204" pitchFamily="34" charset="0"/>
              <a:buChar char="•"/>
            </a:pPr>
            <a:r>
              <a:rPr lang="fr-FR" dirty="0"/>
              <a:t>Savoir exactement quelles ressources nécessitent une sécurisation prioritaire.</a:t>
            </a:r>
          </a:p>
          <a:p>
            <a:pPr>
              <a:buFont typeface="Arial" panose="020B0604020202020204" pitchFamily="34" charset="0"/>
              <a:buChar char="•"/>
            </a:pPr>
            <a:r>
              <a:rPr lang="fr-FR" dirty="0"/>
              <a:t>Permet une évaluation précise de leur valeur et des risques.</a:t>
            </a:r>
          </a:p>
          <a:p>
            <a:pPr marL="0" indent="0">
              <a:buNone/>
            </a:pPr>
            <a:endParaRPr lang="fr-FR" b="1" dirty="0"/>
          </a:p>
          <a:p>
            <a:pPr marL="0" indent="0">
              <a:buNone/>
            </a:pPr>
            <a:r>
              <a:rPr lang="fr-FR" b="1" dirty="0">
                <a:solidFill>
                  <a:srgbClr val="C00000"/>
                </a:solidFill>
              </a:rPr>
              <a:t>2. Faciliter la stratégie de valorisation</a:t>
            </a:r>
          </a:p>
          <a:p>
            <a:pPr>
              <a:buFont typeface="Arial" panose="020B0604020202020204" pitchFamily="34" charset="0"/>
              <a:buChar char="•"/>
            </a:pPr>
            <a:r>
              <a:rPr lang="fr-FR" dirty="0"/>
              <a:t>Les actifs recensés peuvent être monétisés, par exemple via la vente de licences.</a:t>
            </a:r>
          </a:p>
          <a:p>
            <a:pPr marL="0" indent="0">
              <a:buNone/>
            </a:pPr>
            <a:endParaRPr lang="fr-FR" b="1" dirty="0"/>
          </a:p>
          <a:p>
            <a:pPr marL="0" indent="0">
              <a:buNone/>
            </a:pPr>
            <a:r>
              <a:rPr lang="fr-FR" b="1" dirty="0">
                <a:solidFill>
                  <a:srgbClr val="C00000"/>
                </a:solidFill>
              </a:rPr>
              <a:t>3. Prévoir des protections adaptées</a:t>
            </a:r>
          </a:p>
          <a:p>
            <a:pPr>
              <a:buFont typeface="Arial" panose="020B0604020202020204" pitchFamily="34" charset="0"/>
              <a:buChar char="•"/>
            </a:pPr>
            <a:r>
              <a:rPr lang="fr-FR" dirty="0"/>
              <a:t>Chaque actif requiert une stratégie spécifique (brevets, droit d’auteur, contrats de confidentialité).</a:t>
            </a:r>
          </a:p>
          <a:p>
            <a:pPr marL="0" indent="0">
              <a:lnSpc>
                <a:spcPct val="100000"/>
              </a:lnSpc>
              <a:buNone/>
            </a:pPr>
            <a:endParaRPr lang="en-US" dirty="0">
              <a:solidFill>
                <a:schemeClr val="tx1"/>
              </a:solidFill>
              <a:latin typeface="+mn-lt"/>
            </a:endParaRPr>
          </a:p>
        </p:txBody>
      </p:sp>
      <p:sp>
        <p:nvSpPr>
          <p:cNvPr id="7" name="Slide Number Placeholder 6">
            <a:extLst>
              <a:ext uri="{FF2B5EF4-FFF2-40B4-BE49-F238E27FC236}">
                <a16:creationId xmlns:a16="http://schemas.microsoft.com/office/drawing/2014/main" id="{4160021F-E84D-8CD0-C11C-0BDDDA9AF75B}"/>
              </a:ext>
            </a:extLst>
          </p:cNvPr>
          <p:cNvSpPr>
            <a:spLocks noGrp="1"/>
          </p:cNvSpPr>
          <p:nvPr>
            <p:ph type="sldNum" sz="quarter" idx="12"/>
          </p:nvPr>
        </p:nvSpPr>
        <p:spPr/>
        <p:txBody>
          <a:bodyPr/>
          <a:lstStyle/>
          <a:p>
            <a:fld id="{51F02384-994A-4C3C-8656-0CE2B6A3B91B}" type="slidenum">
              <a:rPr lang="en-US" smtClean="0"/>
              <a:pPr/>
              <a:t>10</a:t>
            </a:fld>
            <a:endParaRPr lang="en-US"/>
          </a:p>
        </p:txBody>
      </p:sp>
      <p:sp>
        <p:nvSpPr>
          <p:cNvPr id="4" name="Title 3">
            <a:extLst>
              <a:ext uri="{FF2B5EF4-FFF2-40B4-BE49-F238E27FC236}">
                <a16:creationId xmlns:a16="http://schemas.microsoft.com/office/drawing/2014/main" id="{2990941D-EEFE-7C69-B517-BD452F0A3C46}"/>
              </a:ext>
            </a:extLst>
          </p:cNvPr>
          <p:cNvSpPr>
            <a:spLocks noGrp="1"/>
          </p:cNvSpPr>
          <p:nvPr>
            <p:ph type="title"/>
          </p:nvPr>
        </p:nvSpPr>
        <p:spPr>
          <a:xfrm>
            <a:off x="5524" y="25705"/>
            <a:ext cx="12186475" cy="739000"/>
          </a:xfrm>
        </p:spPr>
        <p:txBody>
          <a:bodyPr/>
          <a:lstStyle/>
          <a:p>
            <a:r>
              <a:rPr lang="fr-FR" dirty="0"/>
              <a:t>Pourquoi recenser les actifs immatériels ?</a:t>
            </a:r>
            <a:endParaRPr lang="en-US" dirty="0"/>
          </a:p>
        </p:txBody>
      </p:sp>
    </p:spTree>
    <p:extLst>
      <p:ext uri="{BB962C8B-B14F-4D97-AF65-F5344CB8AC3E}">
        <p14:creationId xmlns:p14="http://schemas.microsoft.com/office/powerpoint/2010/main" val="42616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4" end="4"/>
                                            </p:txEl>
                                          </p:spTgt>
                                        </p:tgtEl>
                                        <p:attrNameLst>
                                          <p:attrName>style.visibility</p:attrName>
                                        </p:attrNameLst>
                                      </p:cBhvr>
                                      <p:to>
                                        <p:strVal val="visible"/>
                                      </p:to>
                                    </p:set>
                                    <p:animEffect transition="in" filter="fade">
                                      <p:cBhvr>
                                        <p:cTn id="22" dur="500"/>
                                        <p:tgtEl>
                                          <p:spTgt spid="1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animEffect transition="in" filter="fade">
                                      <p:cBhvr>
                                        <p:cTn id="27" dur="500"/>
                                        <p:tgtEl>
                                          <p:spTgt spid="1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7" end="7"/>
                                            </p:txEl>
                                          </p:spTgt>
                                        </p:tgtEl>
                                        <p:attrNameLst>
                                          <p:attrName>style.visibility</p:attrName>
                                        </p:attrNameLst>
                                      </p:cBhvr>
                                      <p:to>
                                        <p:strVal val="visible"/>
                                      </p:to>
                                    </p:set>
                                    <p:animEffect transition="in" filter="fade">
                                      <p:cBhvr>
                                        <p:cTn id="32" dur="500"/>
                                        <p:tgtEl>
                                          <p:spTgt spid="16">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8" end="8"/>
                                            </p:txEl>
                                          </p:spTgt>
                                        </p:tgtEl>
                                        <p:attrNameLst>
                                          <p:attrName>style.visibility</p:attrName>
                                        </p:attrNameLst>
                                      </p:cBhvr>
                                      <p:to>
                                        <p:strVal val="visible"/>
                                      </p:to>
                                    </p:set>
                                    <p:animEffect transition="in" filter="fade">
                                      <p:cBhvr>
                                        <p:cTn id="37"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FDBF7-CAD7-E2DD-3DA3-2890CE0D61C0}"/>
            </a:ext>
          </a:extLst>
        </p:cNvPr>
        <p:cNvGrpSpPr/>
        <p:nvPr/>
      </p:nvGrpSpPr>
      <p:grpSpPr>
        <a:xfrm>
          <a:off x="0" y="0"/>
          <a:ext cx="0" cy="0"/>
          <a:chOff x="0" y="0"/>
          <a:chExt cx="0" cy="0"/>
        </a:xfrm>
      </p:grpSpPr>
      <p:sp>
        <p:nvSpPr>
          <p:cNvPr id="13" name="Freeform: Shape 12">
            <a:extLst>
              <a:ext uri="{FF2B5EF4-FFF2-40B4-BE49-F238E27FC236}">
                <a16:creationId xmlns:a16="http://schemas.microsoft.com/office/drawing/2014/main" id="{8508290C-6AB9-E4ED-11F7-79DDDAB4832E}"/>
              </a:ext>
            </a:extLst>
          </p:cNvPr>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0E9DBA-535A-0D5A-76EE-7CF07BF6F442}"/>
              </a:ext>
            </a:extLst>
          </p:cNvPr>
          <p:cNvSpPr>
            <a:spLocks noGrp="1"/>
          </p:cNvSpPr>
          <p:nvPr>
            <p:ph type="ctrTitle"/>
          </p:nvPr>
        </p:nvSpPr>
        <p:spPr/>
        <p:txBody>
          <a:bodyPr/>
          <a:lstStyle/>
          <a:p>
            <a:r>
              <a:rPr lang="en-US" dirty="0"/>
              <a:t>Importance de la protection</a:t>
            </a:r>
          </a:p>
        </p:txBody>
      </p:sp>
      <p:sp>
        <p:nvSpPr>
          <p:cNvPr id="3" name="Subtitle 2">
            <a:extLst>
              <a:ext uri="{FF2B5EF4-FFF2-40B4-BE49-F238E27FC236}">
                <a16:creationId xmlns:a16="http://schemas.microsoft.com/office/drawing/2014/main" id="{51A1B981-68D4-DCB8-C0FE-80F863BDC661}"/>
              </a:ext>
            </a:extLst>
          </p:cNvPr>
          <p:cNvSpPr>
            <a:spLocks noGrp="1"/>
          </p:cNvSpPr>
          <p:nvPr>
            <p:ph type="subTitle" idx="1"/>
          </p:nvPr>
        </p:nvSpPr>
        <p:spPr/>
        <p:txBody>
          <a:bodyPr/>
          <a:lstStyle/>
          <a:p>
            <a:r>
              <a:rPr lang="en-US"/>
              <a:t>Design Option #3</a:t>
            </a:r>
          </a:p>
        </p:txBody>
      </p:sp>
      <p:sp>
        <p:nvSpPr>
          <p:cNvPr id="5" name="Text Placeholder 4">
            <a:extLst>
              <a:ext uri="{FF2B5EF4-FFF2-40B4-BE49-F238E27FC236}">
                <a16:creationId xmlns:a16="http://schemas.microsoft.com/office/drawing/2014/main" id="{5BB8BFE7-4666-B3EA-7FAE-5DB5294AE3E1}"/>
              </a:ext>
            </a:extLst>
          </p:cNvPr>
          <p:cNvSpPr>
            <a:spLocks noGrp="1"/>
          </p:cNvSpPr>
          <p:nvPr>
            <p:ph type="body" sz="quarter" idx="14"/>
          </p:nvPr>
        </p:nvSpPr>
        <p:spPr/>
        <p:txBody>
          <a:bodyPr/>
          <a:lstStyle/>
          <a:p>
            <a:r>
              <a:rPr lang="en-US" dirty="0"/>
              <a:t>B</a:t>
            </a:r>
          </a:p>
        </p:txBody>
      </p:sp>
    </p:spTree>
    <p:extLst>
      <p:ext uri="{BB962C8B-B14F-4D97-AF65-F5344CB8AC3E}">
        <p14:creationId xmlns:p14="http://schemas.microsoft.com/office/powerpoint/2010/main" val="419851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F778F9-3A80-AFD9-E20C-D1E55FA00B96}"/>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2D1308E7-3ED8-6AC6-B7CD-972DC0230B7D}"/>
              </a:ext>
            </a:extLst>
          </p:cNvPr>
          <p:cNvSpPr>
            <a:spLocks noGrp="1"/>
          </p:cNvSpPr>
          <p:nvPr>
            <p:ph idx="1"/>
          </p:nvPr>
        </p:nvSpPr>
        <p:spPr>
          <a:xfrm>
            <a:off x="119336" y="908720"/>
            <a:ext cx="11881320" cy="5256584"/>
          </a:xfrm>
        </p:spPr>
        <p:txBody>
          <a:bodyPr>
            <a:normAutofit fontScale="62500" lnSpcReduction="20000"/>
          </a:bodyPr>
          <a:lstStyle/>
          <a:p>
            <a:pPr marL="0" indent="0">
              <a:buNone/>
            </a:pPr>
            <a:r>
              <a:rPr lang="fr-FR" b="1" dirty="0">
                <a:solidFill>
                  <a:srgbClr val="C00000"/>
                </a:solidFill>
              </a:rPr>
              <a:t>1. Valeur économique</a:t>
            </a:r>
          </a:p>
          <a:p>
            <a:pPr>
              <a:buFont typeface="Arial" panose="020B0604020202020204" pitchFamily="34" charset="0"/>
              <a:buChar char="•"/>
            </a:pPr>
            <a:r>
              <a:rPr lang="fr-FR" dirty="0"/>
              <a:t>Représente une part essentielle du patrimoine des entreprises.</a:t>
            </a:r>
          </a:p>
          <a:p>
            <a:pPr>
              <a:buFont typeface="Arial" panose="020B0604020202020204" pitchFamily="34" charset="0"/>
              <a:buChar char="•"/>
            </a:pPr>
            <a:r>
              <a:rPr lang="fr-FR" dirty="0"/>
              <a:t>Génère des revenus directs (licences) ou indirects (amélioration des performances).</a:t>
            </a:r>
          </a:p>
          <a:p>
            <a:pPr>
              <a:buFont typeface="Arial" panose="020B0604020202020204" pitchFamily="34" charset="0"/>
              <a:buChar char="•"/>
            </a:pPr>
            <a:r>
              <a:rPr lang="fr-FR" b="1" dirty="0"/>
              <a:t>Exemple</a:t>
            </a:r>
            <a:r>
              <a:rPr lang="fr-FR" dirty="0"/>
              <a:t> : Une entreprise de logiciels vend ses produits sous forme d’abonnements.</a:t>
            </a:r>
          </a:p>
          <a:p>
            <a:pPr marL="0" indent="0">
              <a:buNone/>
            </a:pPr>
            <a:endParaRPr lang="fr-FR" b="1" dirty="0"/>
          </a:p>
          <a:p>
            <a:pPr marL="0" indent="0">
              <a:buNone/>
            </a:pPr>
            <a:r>
              <a:rPr lang="fr-FR" b="1" dirty="0">
                <a:solidFill>
                  <a:srgbClr val="C00000"/>
                </a:solidFill>
              </a:rPr>
              <a:t>2. Avantage concurrentiel</a:t>
            </a:r>
          </a:p>
          <a:p>
            <a:pPr>
              <a:buFont typeface="Arial" panose="020B0604020202020204" pitchFamily="34" charset="0"/>
              <a:buChar char="•"/>
            </a:pPr>
            <a:r>
              <a:rPr lang="fr-FR" dirty="0"/>
              <a:t>Les actifs immatériels différencient une entreprise de ses concurrents.</a:t>
            </a:r>
          </a:p>
          <a:p>
            <a:pPr>
              <a:buFont typeface="Arial" panose="020B0604020202020204" pitchFamily="34" charset="0"/>
              <a:buChar char="•"/>
            </a:pPr>
            <a:r>
              <a:rPr lang="fr-FR" dirty="0"/>
              <a:t>Une fuite ou une copie peut réduire à néant cet avantage.</a:t>
            </a:r>
          </a:p>
          <a:p>
            <a:pPr>
              <a:buFont typeface="Arial" panose="020B0604020202020204" pitchFamily="34" charset="0"/>
              <a:buChar char="•"/>
            </a:pPr>
            <a:r>
              <a:rPr lang="fr-FR" b="1" dirty="0"/>
              <a:t>Cas concret</a:t>
            </a:r>
            <a:r>
              <a:rPr lang="fr-FR" dirty="0"/>
              <a:t> : Un algorithme de détection des fraudes piraté par un concurrent.</a:t>
            </a:r>
          </a:p>
          <a:p>
            <a:pPr marL="0" indent="0">
              <a:lnSpc>
                <a:spcPct val="100000"/>
              </a:lnSpc>
              <a:buNone/>
            </a:pPr>
            <a:endParaRPr lang="en-US" dirty="0">
              <a:solidFill>
                <a:schemeClr val="tx1"/>
              </a:solidFill>
              <a:latin typeface="+mn-lt"/>
            </a:endParaRPr>
          </a:p>
        </p:txBody>
      </p:sp>
      <p:sp>
        <p:nvSpPr>
          <p:cNvPr id="7" name="Slide Number Placeholder 6">
            <a:extLst>
              <a:ext uri="{FF2B5EF4-FFF2-40B4-BE49-F238E27FC236}">
                <a16:creationId xmlns:a16="http://schemas.microsoft.com/office/drawing/2014/main" id="{B5B0D538-62A1-47D0-16B9-F829474C885E}"/>
              </a:ext>
            </a:extLst>
          </p:cNvPr>
          <p:cNvSpPr>
            <a:spLocks noGrp="1"/>
          </p:cNvSpPr>
          <p:nvPr>
            <p:ph type="sldNum" sz="quarter" idx="12"/>
          </p:nvPr>
        </p:nvSpPr>
        <p:spPr/>
        <p:txBody>
          <a:bodyPr/>
          <a:lstStyle/>
          <a:p>
            <a:fld id="{51F02384-994A-4C3C-8656-0CE2B6A3B91B}" type="slidenum">
              <a:rPr lang="en-US" smtClean="0"/>
              <a:pPr/>
              <a:t>12</a:t>
            </a:fld>
            <a:endParaRPr lang="en-US"/>
          </a:p>
        </p:txBody>
      </p:sp>
      <p:sp>
        <p:nvSpPr>
          <p:cNvPr id="4" name="Title 3">
            <a:extLst>
              <a:ext uri="{FF2B5EF4-FFF2-40B4-BE49-F238E27FC236}">
                <a16:creationId xmlns:a16="http://schemas.microsoft.com/office/drawing/2014/main" id="{1720AC12-1386-E006-CF69-D513E8D3FBA1}"/>
              </a:ext>
            </a:extLst>
          </p:cNvPr>
          <p:cNvSpPr>
            <a:spLocks noGrp="1"/>
          </p:cNvSpPr>
          <p:nvPr>
            <p:ph type="title"/>
          </p:nvPr>
        </p:nvSpPr>
        <p:spPr>
          <a:xfrm>
            <a:off x="5524" y="25705"/>
            <a:ext cx="12186475" cy="739000"/>
          </a:xfrm>
        </p:spPr>
        <p:txBody>
          <a:bodyPr/>
          <a:lstStyle/>
          <a:p>
            <a:r>
              <a:rPr lang="fr-FR" dirty="0"/>
              <a:t>Importance de la protection des actifs immatériels</a:t>
            </a:r>
            <a:endParaRPr lang="en-US" dirty="0"/>
          </a:p>
        </p:txBody>
      </p:sp>
    </p:spTree>
    <p:extLst>
      <p:ext uri="{BB962C8B-B14F-4D97-AF65-F5344CB8AC3E}">
        <p14:creationId xmlns:p14="http://schemas.microsoft.com/office/powerpoint/2010/main" val="3764999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animEffect transition="in" filter="fade">
                                      <p:cBhvr>
                                        <p:cTn id="27" dur="500"/>
                                        <p:tgtEl>
                                          <p:spTgt spid="1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6" end="6"/>
                                            </p:txEl>
                                          </p:spTgt>
                                        </p:tgtEl>
                                        <p:attrNameLst>
                                          <p:attrName>style.visibility</p:attrName>
                                        </p:attrNameLst>
                                      </p:cBhvr>
                                      <p:to>
                                        <p:strVal val="visible"/>
                                      </p:to>
                                    </p:set>
                                    <p:animEffect transition="in" filter="fade">
                                      <p:cBhvr>
                                        <p:cTn id="32" dur="500"/>
                                        <p:tgtEl>
                                          <p:spTgt spid="1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7" end="7"/>
                                            </p:txEl>
                                          </p:spTgt>
                                        </p:tgtEl>
                                        <p:attrNameLst>
                                          <p:attrName>style.visibility</p:attrName>
                                        </p:attrNameLst>
                                      </p:cBhvr>
                                      <p:to>
                                        <p:strVal val="visible"/>
                                      </p:to>
                                    </p:set>
                                    <p:animEffect transition="in" filter="fade">
                                      <p:cBhvr>
                                        <p:cTn id="37" dur="500"/>
                                        <p:tgtEl>
                                          <p:spTgt spid="1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xEl>
                                              <p:pRg st="8" end="8"/>
                                            </p:txEl>
                                          </p:spTgt>
                                        </p:tgtEl>
                                        <p:attrNameLst>
                                          <p:attrName>style.visibility</p:attrName>
                                        </p:attrNameLst>
                                      </p:cBhvr>
                                      <p:to>
                                        <p:strVal val="visible"/>
                                      </p:to>
                                    </p:set>
                                    <p:animEffect transition="in" filter="fade">
                                      <p:cBhvr>
                                        <p:cTn id="42"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DDC7E-9F42-EB7B-765C-772E4D65CECA}"/>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EAAEE106-2505-F880-758D-C948F1D36743}"/>
              </a:ext>
            </a:extLst>
          </p:cNvPr>
          <p:cNvSpPr>
            <a:spLocks noGrp="1"/>
          </p:cNvSpPr>
          <p:nvPr>
            <p:ph idx="1"/>
          </p:nvPr>
        </p:nvSpPr>
        <p:spPr>
          <a:xfrm>
            <a:off x="119336" y="908720"/>
            <a:ext cx="11881320" cy="5256584"/>
          </a:xfrm>
        </p:spPr>
        <p:txBody>
          <a:bodyPr>
            <a:normAutofit fontScale="70000" lnSpcReduction="20000"/>
          </a:bodyPr>
          <a:lstStyle/>
          <a:p>
            <a:pPr marL="0" indent="0">
              <a:buNone/>
            </a:pPr>
            <a:r>
              <a:rPr lang="fr-FR" b="1" dirty="0">
                <a:solidFill>
                  <a:srgbClr val="C00000"/>
                </a:solidFill>
              </a:rPr>
              <a:t>3. Protection des investissements</a:t>
            </a:r>
          </a:p>
          <a:p>
            <a:pPr>
              <a:buFont typeface="Arial" panose="020B0604020202020204" pitchFamily="34" charset="0"/>
              <a:buChar char="•"/>
            </a:pPr>
            <a:r>
              <a:rPr lang="fr-FR" dirty="0"/>
              <a:t>Développement = temps, argent, talents.</a:t>
            </a:r>
          </a:p>
          <a:p>
            <a:pPr>
              <a:buFont typeface="Arial" panose="020B0604020202020204" pitchFamily="34" charset="0"/>
              <a:buChar char="•"/>
            </a:pPr>
            <a:r>
              <a:rPr lang="fr-FR" dirty="0"/>
              <a:t>Ne pas protéger = perte des efforts investis.</a:t>
            </a:r>
          </a:p>
          <a:p>
            <a:pPr>
              <a:buFont typeface="Arial" panose="020B0604020202020204" pitchFamily="34" charset="0"/>
              <a:buChar char="•"/>
            </a:pPr>
            <a:r>
              <a:rPr lang="fr-FR" b="1" dirty="0"/>
              <a:t>Exemple</a:t>
            </a:r>
            <a:r>
              <a:rPr lang="fr-FR" dirty="0"/>
              <a:t> : Une start-up perd son avantage si son application mobile est copiée.</a:t>
            </a:r>
          </a:p>
          <a:p>
            <a:pPr marL="0" indent="0">
              <a:buNone/>
            </a:pPr>
            <a:endParaRPr lang="fr-FR" b="1" dirty="0"/>
          </a:p>
          <a:p>
            <a:pPr marL="0" indent="0">
              <a:buNone/>
            </a:pPr>
            <a:r>
              <a:rPr lang="fr-FR" b="1" dirty="0">
                <a:solidFill>
                  <a:srgbClr val="C00000"/>
                </a:solidFill>
              </a:rPr>
              <a:t>4. Crédibilité renforcée</a:t>
            </a:r>
          </a:p>
          <a:p>
            <a:pPr>
              <a:buFont typeface="Arial" panose="020B0604020202020204" pitchFamily="34" charset="0"/>
              <a:buChar char="•"/>
            </a:pPr>
            <a:r>
              <a:rPr lang="fr-FR" dirty="0"/>
              <a:t>Une protection efficace inspire confiance aux partenaires et investisseurs.</a:t>
            </a:r>
          </a:p>
          <a:p>
            <a:pPr>
              <a:buFont typeface="Arial" panose="020B0604020202020204" pitchFamily="34" charset="0"/>
              <a:buChar char="•"/>
            </a:pPr>
            <a:r>
              <a:rPr lang="fr-FR" dirty="0"/>
              <a:t>Montre le sérieux de l’entreprise dans la gestion de ses ressources stratégiques.</a:t>
            </a:r>
          </a:p>
          <a:p>
            <a:pPr marL="0" indent="0">
              <a:buNone/>
            </a:pPr>
            <a:endParaRPr lang="en-US" dirty="0">
              <a:solidFill>
                <a:schemeClr val="tx1"/>
              </a:solidFill>
              <a:latin typeface="+mn-lt"/>
            </a:endParaRPr>
          </a:p>
        </p:txBody>
      </p:sp>
      <p:sp>
        <p:nvSpPr>
          <p:cNvPr id="7" name="Slide Number Placeholder 6">
            <a:extLst>
              <a:ext uri="{FF2B5EF4-FFF2-40B4-BE49-F238E27FC236}">
                <a16:creationId xmlns:a16="http://schemas.microsoft.com/office/drawing/2014/main" id="{BB65371F-5A04-9BA6-42A5-9922E8D5F7E7}"/>
              </a:ext>
            </a:extLst>
          </p:cNvPr>
          <p:cNvSpPr>
            <a:spLocks noGrp="1"/>
          </p:cNvSpPr>
          <p:nvPr>
            <p:ph type="sldNum" sz="quarter" idx="12"/>
          </p:nvPr>
        </p:nvSpPr>
        <p:spPr/>
        <p:txBody>
          <a:bodyPr/>
          <a:lstStyle/>
          <a:p>
            <a:fld id="{51F02384-994A-4C3C-8656-0CE2B6A3B91B}" type="slidenum">
              <a:rPr lang="en-US" smtClean="0"/>
              <a:pPr/>
              <a:t>13</a:t>
            </a:fld>
            <a:endParaRPr lang="en-US"/>
          </a:p>
        </p:txBody>
      </p:sp>
      <p:sp>
        <p:nvSpPr>
          <p:cNvPr id="4" name="Title 3">
            <a:extLst>
              <a:ext uri="{FF2B5EF4-FFF2-40B4-BE49-F238E27FC236}">
                <a16:creationId xmlns:a16="http://schemas.microsoft.com/office/drawing/2014/main" id="{4715BB53-F400-1C55-BB9D-3BAC2189B862}"/>
              </a:ext>
            </a:extLst>
          </p:cNvPr>
          <p:cNvSpPr>
            <a:spLocks noGrp="1"/>
          </p:cNvSpPr>
          <p:nvPr>
            <p:ph type="title"/>
          </p:nvPr>
        </p:nvSpPr>
        <p:spPr>
          <a:xfrm>
            <a:off x="5524" y="25705"/>
            <a:ext cx="12186475" cy="739000"/>
          </a:xfrm>
        </p:spPr>
        <p:txBody>
          <a:bodyPr/>
          <a:lstStyle/>
          <a:p>
            <a:r>
              <a:rPr lang="fr-FR" dirty="0"/>
              <a:t>Importance de la protection des actifs immatériels</a:t>
            </a:r>
            <a:endParaRPr lang="en-US" dirty="0"/>
          </a:p>
        </p:txBody>
      </p:sp>
    </p:spTree>
    <p:extLst>
      <p:ext uri="{BB962C8B-B14F-4D97-AF65-F5344CB8AC3E}">
        <p14:creationId xmlns:p14="http://schemas.microsoft.com/office/powerpoint/2010/main" val="188236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animEffect transition="in" filter="fade">
                                      <p:cBhvr>
                                        <p:cTn id="27" dur="500"/>
                                        <p:tgtEl>
                                          <p:spTgt spid="1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6" end="6"/>
                                            </p:txEl>
                                          </p:spTgt>
                                        </p:tgtEl>
                                        <p:attrNameLst>
                                          <p:attrName>style.visibility</p:attrName>
                                        </p:attrNameLst>
                                      </p:cBhvr>
                                      <p:to>
                                        <p:strVal val="visible"/>
                                      </p:to>
                                    </p:set>
                                    <p:animEffect transition="in" filter="fade">
                                      <p:cBhvr>
                                        <p:cTn id="32" dur="500"/>
                                        <p:tgtEl>
                                          <p:spTgt spid="1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7" end="7"/>
                                            </p:txEl>
                                          </p:spTgt>
                                        </p:tgtEl>
                                        <p:attrNameLst>
                                          <p:attrName>style.visibility</p:attrName>
                                        </p:attrNameLst>
                                      </p:cBhvr>
                                      <p:to>
                                        <p:strVal val="visible"/>
                                      </p:to>
                                    </p:set>
                                    <p:animEffect transition="in" filter="fade">
                                      <p:cBhvr>
                                        <p:cTn id="37" dur="5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2491E-4595-F91C-3887-8776C6813753}"/>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9EDD425-A795-0C77-D9FA-BE470AC2D2C1}"/>
              </a:ext>
            </a:extLst>
          </p:cNvPr>
          <p:cNvSpPr>
            <a:spLocks noGrp="1"/>
          </p:cNvSpPr>
          <p:nvPr>
            <p:ph idx="1"/>
          </p:nvPr>
        </p:nvSpPr>
        <p:spPr>
          <a:xfrm>
            <a:off x="119336" y="908720"/>
            <a:ext cx="11881320" cy="5256584"/>
          </a:xfrm>
        </p:spPr>
        <p:txBody>
          <a:bodyPr>
            <a:normAutofit fontScale="85000" lnSpcReduction="20000"/>
          </a:bodyPr>
          <a:lstStyle/>
          <a:p>
            <a:pPr marL="0" indent="0">
              <a:buNone/>
            </a:pPr>
            <a:r>
              <a:rPr lang="fr-FR" b="1" dirty="0">
                <a:solidFill>
                  <a:srgbClr val="C00000"/>
                </a:solidFill>
              </a:rPr>
              <a:t>1. Le droit d’auteur</a:t>
            </a:r>
          </a:p>
          <a:p>
            <a:pPr>
              <a:buFont typeface="Arial" panose="020B0604020202020204" pitchFamily="34" charset="0"/>
              <a:buChar char="•"/>
            </a:pPr>
            <a:r>
              <a:rPr lang="fr-FR" dirty="0"/>
              <a:t>Protège les créations originales (logiciels, bases de données).</a:t>
            </a:r>
          </a:p>
          <a:p>
            <a:pPr>
              <a:buFont typeface="Arial" panose="020B0604020202020204" pitchFamily="34" charset="0"/>
              <a:buChar char="•"/>
            </a:pPr>
            <a:r>
              <a:rPr lang="fr-FR" dirty="0"/>
              <a:t>Permet à l’auteur d’exploiter son œuvre et d’empêcher sa reproduction sans autorisation.</a:t>
            </a:r>
          </a:p>
          <a:p>
            <a:pPr marL="0" indent="0">
              <a:buNone/>
            </a:pPr>
            <a:endParaRPr lang="fr-FR" b="1" dirty="0"/>
          </a:p>
          <a:p>
            <a:pPr marL="0" indent="0">
              <a:buNone/>
            </a:pPr>
            <a:r>
              <a:rPr lang="fr-FR" b="1" dirty="0">
                <a:solidFill>
                  <a:srgbClr val="C00000"/>
                </a:solidFill>
              </a:rPr>
              <a:t>2. Les brevets</a:t>
            </a:r>
          </a:p>
          <a:p>
            <a:pPr>
              <a:buFont typeface="Arial" panose="020B0604020202020204" pitchFamily="34" charset="0"/>
              <a:buChar char="•"/>
            </a:pPr>
            <a:r>
              <a:rPr lang="fr-FR" dirty="0"/>
              <a:t>Protègent les innovations techniques (algorithmes spécifiques, inventions technologiques).</a:t>
            </a:r>
          </a:p>
          <a:p>
            <a:pPr>
              <a:buFont typeface="Arial" panose="020B0604020202020204" pitchFamily="34" charset="0"/>
              <a:buChar char="•"/>
            </a:pPr>
            <a:r>
              <a:rPr lang="fr-FR" dirty="0"/>
              <a:t>Nécessite un dépôt auprès des autorités compétentes.</a:t>
            </a:r>
          </a:p>
          <a:p>
            <a:pPr marL="0" indent="0">
              <a:buNone/>
            </a:pPr>
            <a:endParaRPr lang="en-US" dirty="0">
              <a:solidFill>
                <a:schemeClr val="tx1"/>
              </a:solidFill>
              <a:latin typeface="+mn-lt"/>
            </a:endParaRPr>
          </a:p>
        </p:txBody>
      </p:sp>
      <p:sp>
        <p:nvSpPr>
          <p:cNvPr id="7" name="Slide Number Placeholder 6">
            <a:extLst>
              <a:ext uri="{FF2B5EF4-FFF2-40B4-BE49-F238E27FC236}">
                <a16:creationId xmlns:a16="http://schemas.microsoft.com/office/drawing/2014/main" id="{39D6E75C-423C-E421-3436-0A032BCF20ED}"/>
              </a:ext>
            </a:extLst>
          </p:cNvPr>
          <p:cNvSpPr>
            <a:spLocks noGrp="1"/>
          </p:cNvSpPr>
          <p:nvPr>
            <p:ph type="sldNum" sz="quarter" idx="12"/>
          </p:nvPr>
        </p:nvSpPr>
        <p:spPr/>
        <p:txBody>
          <a:bodyPr/>
          <a:lstStyle/>
          <a:p>
            <a:fld id="{51F02384-994A-4C3C-8656-0CE2B6A3B91B}" type="slidenum">
              <a:rPr lang="en-US" smtClean="0"/>
              <a:pPr/>
              <a:t>14</a:t>
            </a:fld>
            <a:endParaRPr lang="en-US"/>
          </a:p>
        </p:txBody>
      </p:sp>
      <p:sp>
        <p:nvSpPr>
          <p:cNvPr id="4" name="Title 3">
            <a:extLst>
              <a:ext uri="{FF2B5EF4-FFF2-40B4-BE49-F238E27FC236}">
                <a16:creationId xmlns:a16="http://schemas.microsoft.com/office/drawing/2014/main" id="{D0BFB56E-9A42-78AC-EB0A-9CE2BC3C8A86}"/>
              </a:ext>
            </a:extLst>
          </p:cNvPr>
          <p:cNvSpPr>
            <a:spLocks noGrp="1"/>
          </p:cNvSpPr>
          <p:nvPr>
            <p:ph type="title"/>
          </p:nvPr>
        </p:nvSpPr>
        <p:spPr>
          <a:xfrm>
            <a:off x="5524" y="25705"/>
            <a:ext cx="12186475" cy="739000"/>
          </a:xfrm>
        </p:spPr>
        <p:txBody>
          <a:bodyPr>
            <a:normAutofit fontScale="90000"/>
          </a:bodyPr>
          <a:lstStyle/>
          <a:p>
            <a:r>
              <a:rPr lang="fr-FR" dirty="0"/>
              <a:t>Outils juridiques pour protéger les actifs immatériels</a:t>
            </a:r>
            <a:endParaRPr lang="en-US" dirty="0"/>
          </a:p>
        </p:txBody>
      </p:sp>
    </p:spTree>
    <p:extLst>
      <p:ext uri="{BB962C8B-B14F-4D97-AF65-F5344CB8AC3E}">
        <p14:creationId xmlns:p14="http://schemas.microsoft.com/office/powerpoint/2010/main" val="256850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4" end="4"/>
                                            </p:txEl>
                                          </p:spTgt>
                                        </p:tgtEl>
                                        <p:attrNameLst>
                                          <p:attrName>style.visibility</p:attrName>
                                        </p:attrNameLst>
                                      </p:cBhvr>
                                      <p:to>
                                        <p:strVal val="visible"/>
                                      </p:to>
                                    </p:set>
                                    <p:animEffect transition="in" filter="fade">
                                      <p:cBhvr>
                                        <p:cTn id="22" dur="500"/>
                                        <p:tgtEl>
                                          <p:spTgt spid="1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animEffect transition="in" filter="fade">
                                      <p:cBhvr>
                                        <p:cTn id="27" dur="500"/>
                                        <p:tgtEl>
                                          <p:spTgt spid="1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6" end="6"/>
                                            </p:txEl>
                                          </p:spTgt>
                                        </p:tgtEl>
                                        <p:attrNameLst>
                                          <p:attrName>style.visibility</p:attrName>
                                        </p:attrNameLst>
                                      </p:cBhvr>
                                      <p:to>
                                        <p:strVal val="visible"/>
                                      </p:to>
                                    </p:set>
                                    <p:animEffect transition="in" filter="fade">
                                      <p:cBhvr>
                                        <p:cTn id="32"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CE4A6-E263-F2F3-515C-29BA1A550D80}"/>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40524FA2-3784-9A62-949A-CD14F4B2B18A}"/>
              </a:ext>
            </a:extLst>
          </p:cNvPr>
          <p:cNvSpPr>
            <a:spLocks noGrp="1"/>
          </p:cNvSpPr>
          <p:nvPr>
            <p:ph idx="1"/>
          </p:nvPr>
        </p:nvSpPr>
        <p:spPr>
          <a:xfrm>
            <a:off x="119336" y="908720"/>
            <a:ext cx="11881320" cy="5256584"/>
          </a:xfrm>
        </p:spPr>
        <p:txBody>
          <a:bodyPr>
            <a:normAutofit fontScale="85000" lnSpcReduction="10000"/>
          </a:bodyPr>
          <a:lstStyle/>
          <a:p>
            <a:pPr marL="0" indent="0">
              <a:buNone/>
            </a:pPr>
            <a:r>
              <a:rPr lang="fr-FR" b="1" dirty="0">
                <a:solidFill>
                  <a:srgbClr val="C00000"/>
                </a:solidFill>
              </a:rPr>
              <a:t>3. Les marques</a:t>
            </a:r>
          </a:p>
          <a:p>
            <a:pPr>
              <a:buFont typeface="Arial" panose="020B0604020202020204" pitchFamily="34" charset="0"/>
              <a:buChar char="•"/>
            </a:pPr>
            <a:r>
              <a:rPr lang="fr-FR" dirty="0"/>
              <a:t>Protègent les signes distinctifs de l’entreprise (logos, noms).</a:t>
            </a:r>
          </a:p>
          <a:p>
            <a:pPr>
              <a:buFont typeface="Arial" panose="020B0604020202020204" pitchFamily="34" charset="0"/>
              <a:buChar char="•"/>
            </a:pPr>
            <a:r>
              <a:rPr lang="fr-FR" dirty="0"/>
              <a:t>Essentiel pour préserver l’identité commerciale.</a:t>
            </a:r>
          </a:p>
          <a:p>
            <a:pPr marL="0" indent="0">
              <a:buNone/>
            </a:pPr>
            <a:endParaRPr lang="fr-FR" b="1" dirty="0"/>
          </a:p>
          <a:p>
            <a:pPr marL="0" indent="0">
              <a:buNone/>
            </a:pPr>
            <a:r>
              <a:rPr lang="fr-FR" b="1" dirty="0">
                <a:solidFill>
                  <a:srgbClr val="C00000"/>
                </a:solidFill>
              </a:rPr>
              <a:t>4. Les contrats de confidentialité (NDA)</a:t>
            </a:r>
          </a:p>
          <a:p>
            <a:pPr>
              <a:buFont typeface="Arial" panose="020B0604020202020204" pitchFamily="34" charset="0"/>
              <a:buChar char="•"/>
            </a:pPr>
            <a:r>
              <a:rPr lang="fr-FR" dirty="0"/>
              <a:t>Garantis que les informations sensibles ne seront pas divulguées.</a:t>
            </a:r>
          </a:p>
          <a:p>
            <a:pPr>
              <a:buFont typeface="Arial" panose="020B0604020202020204" pitchFamily="34" charset="0"/>
              <a:buChar char="•"/>
            </a:pPr>
            <a:r>
              <a:rPr lang="fr-FR" dirty="0"/>
              <a:t>Souvent utilisés lors de partenariats ou d’échanges avec des tiers.</a:t>
            </a:r>
          </a:p>
        </p:txBody>
      </p:sp>
      <p:sp>
        <p:nvSpPr>
          <p:cNvPr id="7" name="Slide Number Placeholder 6">
            <a:extLst>
              <a:ext uri="{FF2B5EF4-FFF2-40B4-BE49-F238E27FC236}">
                <a16:creationId xmlns:a16="http://schemas.microsoft.com/office/drawing/2014/main" id="{8EFB0D53-ECE5-2831-AFB9-8A196333D258}"/>
              </a:ext>
            </a:extLst>
          </p:cNvPr>
          <p:cNvSpPr>
            <a:spLocks noGrp="1"/>
          </p:cNvSpPr>
          <p:nvPr>
            <p:ph type="sldNum" sz="quarter" idx="12"/>
          </p:nvPr>
        </p:nvSpPr>
        <p:spPr/>
        <p:txBody>
          <a:bodyPr/>
          <a:lstStyle/>
          <a:p>
            <a:fld id="{51F02384-994A-4C3C-8656-0CE2B6A3B91B}" type="slidenum">
              <a:rPr lang="en-US" smtClean="0"/>
              <a:pPr/>
              <a:t>15</a:t>
            </a:fld>
            <a:endParaRPr lang="en-US"/>
          </a:p>
        </p:txBody>
      </p:sp>
      <p:sp>
        <p:nvSpPr>
          <p:cNvPr id="4" name="Title 3">
            <a:extLst>
              <a:ext uri="{FF2B5EF4-FFF2-40B4-BE49-F238E27FC236}">
                <a16:creationId xmlns:a16="http://schemas.microsoft.com/office/drawing/2014/main" id="{6F358EA7-75D2-19BC-C60E-288C096854B5}"/>
              </a:ext>
            </a:extLst>
          </p:cNvPr>
          <p:cNvSpPr>
            <a:spLocks noGrp="1"/>
          </p:cNvSpPr>
          <p:nvPr>
            <p:ph type="title"/>
          </p:nvPr>
        </p:nvSpPr>
        <p:spPr>
          <a:xfrm>
            <a:off x="5524" y="25705"/>
            <a:ext cx="12186475" cy="739000"/>
          </a:xfrm>
        </p:spPr>
        <p:txBody>
          <a:bodyPr>
            <a:normAutofit fontScale="90000"/>
          </a:bodyPr>
          <a:lstStyle/>
          <a:p>
            <a:r>
              <a:rPr lang="fr-FR" dirty="0"/>
              <a:t>Outils juridiques pour protéger les actifs immatériels</a:t>
            </a:r>
            <a:endParaRPr lang="en-US" dirty="0"/>
          </a:p>
        </p:txBody>
      </p:sp>
    </p:spTree>
    <p:extLst>
      <p:ext uri="{BB962C8B-B14F-4D97-AF65-F5344CB8AC3E}">
        <p14:creationId xmlns:p14="http://schemas.microsoft.com/office/powerpoint/2010/main" val="314387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4" end="4"/>
                                            </p:txEl>
                                          </p:spTgt>
                                        </p:tgtEl>
                                        <p:attrNameLst>
                                          <p:attrName>style.visibility</p:attrName>
                                        </p:attrNameLst>
                                      </p:cBhvr>
                                      <p:to>
                                        <p:strVal val="visible"/>
                                      </p:to>
                                    </p:set>
                                    <p:animEffect transition="in" filter="fade">
                                      <p:cBhvr>
                                        <p:cTn id="22" dur="500"/>
                                        <p:tgtEl>
                                          <p:spTgt spid="1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animEffect transition="in" filter="fade">
                                      <p:cBhvr>
                                        <p:cTn id="27" dur="500"/>
                                        <p:tgtEl>
                                          <p:spTgt spid="1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6" end="6"/>
                                            </p:txEl>
                                          </p:spTgt>
                                        </p:tgtEl>
                                        <p:attrNameLst>
                                          <p:attrName>style.visibility</p:attrName>
                                        </p:attrNameLst>
                                      </p:cBhvr>
                                      <p:to>
                                        <p:strVal val="visible"/>
                                      </p:to>
                                    </p:set>
                                    <p:animEffect transition="in" filter="fade">
                                      <p:cBhvr>
                                        <p:cTn id="32"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4E01C-F4CF-B3A5-6A59-EF03DA0681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69F3D7-78CD-5587-8171-B11140165F59}"/>
              </a:ext>
            </a:extLst>
          </p:cNvPr>
          <p:cNvSpPr>
            <a:spLocks noGrp="1"/>
          </p:cNvSpPr>
          <p:nvPr>
            <p:ph type="ctrTitle"/>
          </p:nvPr>
        </p:nvSpPr>
        <p:spPr>
          <a:xfrm>
            <a:off x="4064000" y="3975731"/>
            <a:ext cx="8128000" cy="1320317"/>
          </a:xfrm>
        </p:spPr>
        <p:txBody>
          <a:bodyPr/>
          <a:lstStyle/>
          <a:p>
            <a:r>
              <a:rPr lang="fr-FR" dirty="0"/>
              <a:t>Notions fondamentales du droit d’auteur</a:t>
            </a:r>
            <a:endParaRPr lang="en-US" dirty="0"/>
          </a:p>
        </p:txBody>
      </p:sp>
      <p:sp>
        <p:nvSpPr>
          <p:cNvPr id="5" name="Text Placeholder 4">
            <a:extLst>
              <a:ext uri="{FF2B5EF4-FFF2-40B4-BE49-F238E27FC236}">
                <a16:creationId xmlns:a16="http://schemas.microsoft.com/office/drawing/2014/main" id="{D8D8AB48-9225-6C3C-B13E-511D65AB1E83}"/>
              </a:ext>
            </a:extLst>
          </p:cNvPr>
          <p:cNvSpPr>
            <a:spLocks noGrp="1"/>
          </p:cNvSpPr>
          <p:nvPr>
            <p:ph type="body" sz="quarter" idx="14"/>
          </p:nvPr>
        </p:nvSpPr>
        <p:spPr/>
        <p:txBody>
          <a:bodyPr/>
          <a:lstStyle/>
          <a:p>
            <a:r>
              <a:rPr lang="en-US" dirty="0"/>
              <a:t>02</a:t>
            </a:r>
          </a:p>
        </p:txBody>
      </p:sp>
      <p:sp>
        <p:nvSpPr>
          <p:cNvPr id="4" name="Slide Number Placeholder 3">
            <a:extLst>
              <a:ext uri="{FF2B5EF4-FFF2-40B4-BE49-F238E27FC236}">
                <a16:creationId xmlns:a16="http://schemas.microsoft.com/office/drawing/2014/main" id="{8272E6F3-95D7-0D63-D0EF-F19D44025979}"/>
              </a:ext>
            </a:extLst>
          </p:cNvPr>
          <p:cNvSpPr>
            <a:spLocks noGrp="1"/>
          </p:cNvSpPr>
          <p:nvPr>
            <p:ph type="sldNum" sz="quarter" idx="12"/>
          </p:nvPr>
        </p:nvSpPr>
        <p:spPr/>
        <p:txBody>
          <a:bodyPr/>
          <a:lstStyle/>
          <a:p>
            <a:fld id="{FC1CF07D-8B3F-4D32-B059-0039CEA46DB1}" type="slidenum">
              <a:rPr lang="en-US" smtClean="0"/>
              <a:pPr/>
              <a:t>16</a:t>
            </a:fld>
            <a:endParaRPr lang="en-US"/>
          </a:p>
        </p:txBody>
      </p:sp>
      <p:pic>
        <p:nvPicPr>
          <p:cNvPr id="6" name="Espace réservé pour une image  5">
            <a:extLst>
              <a:ext uri="{FF2B5EF4-FFF2-40B4-BE49-F238E27FC236}">
                <a16:creationId xmlns:a16="http://schemas.microsoft.com/office/drawing/2014/main" id="{61A155AE-7DDB-F5E1-3772-9965F33805A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9888" b="19888"/>
          <a:stretch>
            <a:fillRect/>
          </a:stretch>
        </p:blipFill>
        <p:spPr/>
      </p:pic>
      <p:sp>
        <p:nvSpPr>
          <p:cNvPr id="7" name="Sous-titre 6">
            <a:extLst>
              <a:ext uri="{FF2B5EF4-FFF2-40B4-BE49-F238E27FC236}">
                <a16:creationId xmlns:a16="http://schemas.microsoft.com/office/drawing/2014/main" id="{5363B7ED-9741-2E54-5FE2-BD48040CBDB3}"/>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240260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A9848-3725-C7A4-4996-3F09CB812AC2}"/>
            </a:ext>
          </a:extLst>
        </p:cNvPr>
        <p:cNvGrpSpPr/>
        <p:nvPr/>
      </p:nvGrpSpPr>
      <p:grpSpPr>
        <a:xfrm>
          <a:off x="0" y="0"/>
          <a:ext cx="0" cy="0"/>
          <a:chOff x="0" y="0"/>
          <a:chExt cx="0" cy="0"/>
        </a:xfrm>
      </p:grpSpPr>
      <p:sp>
        <p:nvSpPr>
          <p:cNvPr id="13" name="Freeform: Shape 12">
            <a:extLst>
              <a:ext uri="{FF2B5EF4-FFF2-40B4-BE49-F238E27FC236}">
                <a16:creationId xmlns:a16="http://schemas.microsoft.com/office/drawing/2014/main" id="{6352C32B-1C4E-7A92-11D9-A7D5DE4A74F9}"/>
              </a:ext>
            </a:extLst>
          </p:cNvPr>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073CC1-67EA-CE0D-FFF0-CA35AAC7819F}"/>
              </a:ext>
            </a:extLst>
          </p:cNvPr>
          <p:cNvSpPr>
            <a:spLocks noGrp="1"/>
          </p:cNvSpPr>
          <p:nvPr>
            <p:ph type="ctrTitle"/>
          </p:nvPr>
        </p:nvSpPr>
        <p:spPr/>
        <p:txBody>
          <a:bodyPr/>
          <a:lstStyle/>
          <a:p>
            <a:r>
              <a:rPr lang="en-US" dirty="0"/>
              <a:t>Définition et cadre </a:t>
            </a:r>
            <a:r>
              <a:rPr lang="en-US" dirty="0" err="1"/>
              <a:t>légal</a:t>
            </a:r>
            <a:endParaRPr lang="en-US" dirty="0"/>
          </a:p>
        </p:txBody>
      </p:sp>
      <p:sp>
        <p:nvSpPr>
          <p:cNvPr id="5" name="Text Placeholder 4">
            <a:extLst>
              <a:ext uri="{FF2B5EF4-FFF2-40B4-BE49-F238E27FC236}">
                <a16:creationId xmlns:a16="http://schemas.microsoft.com/office/drawing/2014/main" id="{1B1F83C1-9845-8D3D-6725-4D7020D818A6}"/>
              </a:ext>
            </a:extLst>
          </p:cNvPr>
          <p:cNvSpPr>
            <a:spLocks noGrp="1"/>
          </p:cNvSpPr>
          <p:nvPr>
            <p:ph type="body" sz="quarter" idx="14"/>
          </p:nvPr>
        </p:nvSpPr>
        <p:spPr/>
        <p:txBody>
          <a:bodyPr/>
          <a:lstStyle/>
          <a:p>
            <a:r>
              <a:rPr lang="en-US" dirty="0"/>
              <a:t>A</a:t>
            </a:r>
          </a:p>
        </p:txBody>
      </p:sp>
      <p:sp>
        <p:nvSpPr>
          <p:cNvPr id="7" name="Sous-titre 6">
            <a:extLst>
              <a:ext uri="{FF2B5EF4-FFF2-40B4-BE49-F238E27FC236}">
                <a16:creationId xmlns:a16="http://schemas.microsoft.com/office/drawing/2014/main" id="{4F643FF4-B452-D72F-9969-58E4C92F802B}"/>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2260204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AD793-6ACE-38EF-327F-DE3BCAF5E171}"/>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E7E17EA0-8334-3F71-AEBB-E6B951B898ED}"/>
              </a:ext>
            </a:extLst>
          </p:cNvPr>
          <p:cNvSpPr>
            <a:spLocks noGrp="1"/>
          </p:cNvSpPr>
          <p:nvPr>
            <p:ph idx="1"/>
          </p:nvPr>
        </p:nvSpPr>
        <p:spPr>
          <a:xfrm>
            <a:off x="119336" y="908720"/>
            <a:ext cx="11881320" cy="5256584"/>
          </a:xfrm>
        </p:spPr>
        <p:txBody>
          <a:bodyPr>
            <a:normAutofit fontScale="77500" lnSpcReduction="20000"/>
          </a:bodyPr>
          <a:lstStyle/>
          <a:p>
            <a:pPr marL="0" indent="0">
              <a:buNone/>
            </a:pPr>
            <a:r>
              <a:rPr lang="fr-FR" b="1" dirty="0">
                <a:solidFill>
                  <a:srgbClr val="C00000"/>
                </a:solidFill>
              </a:rPr>
              <a:t>Définition :</a:t>
            </a:r>
            <a:br>
              <a:rPr lang="fr-FR" dirty="0"/>
            </a:br>
            <a:r>
              <a:rPr lang="fr-FR" dirty="0"/>
              <a:t>Le droit d’auteur protège les créations intellectuelles en garantissant aux créateurs des </a:t>
            </a:r>
            <a:r>
              <a:rPr lang="fr-FR" b="1" dirty="0"/>
              <a:t>droits exclusifs</a:t>
            </a:r>
            <a:r>
              <a:rPr lang="fr-FR" dirty="0"/>
              <a:t> sur leurs œuvres. Ces droits permettent de décider comment leurs créations peuvent être utilisées, reproduites ou diffusées.</a:t>
            </a:r>
          </a:p>
          <a:p>
            <a:pPr marL="0" indent="0">
              <a:buNone/>
            </a:pPr>
            <a:endParaRPr lang="fr-FR" b="1" dirty="0"/>
          </a:p>
          <a:p>
            <a:pPr marL="0" indent="0">
              <a:buNone/>
            </a:pPr>
            <a:r>
              <a:rPr lang="fr-FR" b="1" dirty="0">
                <a:solidFill>
                  <a:srgbClr val="C00000"/>
                </a:solidFill>
              </a:rPr>
              <a:t>Cadre légal :</a:t>
            </a:r>
            <a:endParaRPr lang="fr-FR" dirty="0">
              <a:solidFill>
                <a:srgbClr val="C00000"/>
              </a:solidFill>
            </a:endParaRPr>
          </a:p>
          <a:p>
            <a:pPr>
              <a:buFont typeface="Arial" panose="020B0604020202020204" pitchFamily="34" charset="0"/>
              <a:buChar char="•"/>
            </a:pPr>
            <a:r>
              <a:rPr lang="fr-FR" b="1" dirty="0"/>
              <a:t>En France :</a:t>
            </a:r>
            <a:r>
              <a:rPr lang="fr-FR" dirty="0"/>
              <a:t> Encadré par le </a:t>
            </a:r>
            <a:r>
              <a:rPr lang="fr-FR" b="1" dirty="0"/>
              <a:t>Code de la propriété intellectuelle</a:t>
            </a:r>
            <a:r>
              <a:rPr lang="fr-FR" dirty="0"/>
              <a:t>.</a:t>
            </a:r>
          </a:p>
          <a:p>
            <a:pPr>
              <a:buFont typeface="Arial" panose="020B0604020202020204" pitchFamily="34" charset="0"/>
              <a:buChar char="•"/>
            </a:pPr>
            <a:r>
              <a:rPr lang="fr-FR" b="1" dirty="0"/>
              <a:t>À l’international :</a:t>
            </a:r>
            <a:r>
              <a:rPr lang="fr-FR" dirty="0"/>
              <a:t> Régulé par des conventions telles que la </a:t>
            </a:r>
            <a:r>
              <a:rPr lang="fr-FR" b="1" dirty="0"/>
              <a:t>Convention de Berne (1886)</a:t>
            </a:r>
            <a:r>
              <a:rPr lang="fr-FR" dirty="0"/>
              <a:t>, qui harmonise la protection des œuvres entre les pays signataires.</a:t>
            </a:r>
          </a:p>
          <a:p>
            <a:pPr marL="0" indent="0">
              <a:lnSpc>
                <a:spcPct val="100000"/>
              </a:lnSpc>
              <a:buNone/>
            </a:pPr>
            <a:endParaRPr lang="en-US" dirty="0">
              <a:solidFill>
                <a:schemeClr val="tx1"/>
              </a:solidFill>
              <a:latin typeface="+mn-lt"/>
            </a:endParaRPr>
          </a:p>
        </p:txBody>
      </p:sp>
      <p:sp>
        <p:nvSpPr>
          <p:cNvPr id="7" name="Slide Number Placeholder 6">
            <a:extLst>
              <a:ext uri="{FF2B5EF4-FFF2-40B4-BE49-F238E27FC236}">
                <a16:creationId xmlns:a16="http://schemas.microsoft.com/office/drawing/2014/main" id="{C969E383-4E66-FB1B-4A87-9C00FE2A9E9B}"/>
              </a:ext>
            </a:extLst>
          </p:cNvPr>
          <p:cNvSpPr>
            <a:spLocks noGrp="1"/>
          </p:cNvSpPr>
          <p:nvPr>
            <p:ph type="sldNum" sz="quarter" idx="12"/>
          </p:nvPr>
        </p:nvSpPr>
        <p:spPr/>
        <p:txBody>
          <a:bodyPr/>
          <a:lstStyle/>
          <a:p>
            <a:fld id="{51F02384-994A-4C3C-8656-0CE2B6A3B91B}" type="slidenum">
              <a:rPr lang="en-US" smtClean="0"/>
              <a:pPr/>
              <a:t>18</a:t>
            </a:fld>
            <a:endParaRPr lang="en-US"/>
          </a:p>
        </p:txBody>
      </p:sp>
      <p:sp>
        <p:nvSpPr>
          <p:cNvPr id="4" name="Title 3">
            <a:extLst>
              <a:ext uri="{FF2B5EF4-FFF2-40B4-BE49-F238E27FC236}">
                <a16:creationId xmlns:a16="http://schemas.microsoft.com/office/drawing/2014/main" id="{C4223E5B-2A18-6D87-F7A3-1B1FB60D54A8}"/>
              </a:ext>
            </a:extLst>
          </p:cNvPr>
          <p:cNvSpPr>
            <a:spLocks noGrp="1"/>
          </p:cNvSpPr>
          <p:nvPr>
            <p:ph type="title"/>
          </p:nvPr>
        </p:nvSpPr>
        <p:spPr>
          <a:xfrm>
            <a:off x="5524" y="25705"/>
            <a:ext cx="12186475" cy="739000"/>
          </a:xfrm>
        </p:spPr>
        <p:txBody>
          <a:bodyPr/>
          <a:lstStyle/>
          <a:p>
            <a:r>
              <a:rPr lang="en-US" dirty="0"/>
              <a:t>Définition et cadre </a:t>
            </a:r>
            <a:r>
              <a:rPr lang="en-US" dirty="0" err="1"/>
              <a:t>légal</a:t>
            </a:r>
            <a:endParaRPr lang="en-US" dirty="0"/>
          </a:p>
        </p:txBody>
      </p:sp>
    </p:spTree>
    <p:extLst>
      <p:ext uri="{BB962C8B-B14F-4D97-AF65-F5344CB8AC3E}">
        <p14:creationId xmlns:p14="http://schemas.microsoft.com/office/powerpoint/2010/main" val="140628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animEffect transition="in" filter="fade">
                                      <p:cBhvr>
                                        <p:cTn id="17" dur="500"/>
                                        <p:tgtEl>
                                          <p:spTgt spid="1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4" end="4"/>
                                            </p:txEl>
                                          </p:spTgt>
                                        </p:tgtEl>
                                        <p:attrNameLst>
                                          <p:attrName>style.visibility</p:attrName>
                                        </p:attrNameLst>
                                      </p:cBhvr>
                                      <p:to>
                                        <p:strVal val="visible"/>
                                      </p:to>
                                    </p:set>
                                    <p:animEffect transition="in" filter="fade">
                                      <p:cBhvr>
                                        <p:cTn id="22"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20519-2071-2D31-5E08-7B3D840A321B}"/>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920288B-174B-0D8B-F720-FA1578812090}"/>
              </a:ext>
            </a:extLst>
          </p:cNvPr>
          <p:cNvSpPr>
            <a:spLocks noGrp="1"/>
          </p:cNvSpPr>
          <p:nvPr>
            <p:ph idx="1"/>
          </p:nvPr>
        </p:nvSpPr>
        <p:spPr>
          <a:xfrm>
            <a:off x="119336" y="908720"/>
            <a:ext cx="11881320" cy="5256584"/>
          </a:xfrm>
        </p:spPr>
        <p:txBody>
          <a:bodyPr>
            <a:normAutofit fontScale="77500" lnSpcReduction="20000"/>
          </a:bodyPr>
          <a:lstStyle/>
          <a:p>
            <a:pPr marL="0" indent="0">
              <a:buNone/>
            </a:pPr>
            <a:r>
              <a:rPr lang="fr-FR" b="1" dirty="0">
                <a:solidFill>
                  <a:srgbClr val="C00000"/>
                </a:solidFill>
              </a:rPr>
              <a:t>Principes clés :</a:t>
            </a:r>
            <a:endParaRPr lang="fr-FR" dirty="0">
              <a:solidFill>
                <a:srgbClr val="C00000"/>
              </a:solidFill>
            </a:endParaRPr>
          </a:p>
          <a:p>
            <a:pPr>
              <a:buFont typeface="Arial" panose="020B0604020202020204" pitchFamily="34" charset="0"/>
              <a:buChar char="•"/>
            </a:pPr>
            <a:r>
              <a:rPr lang="fr-FR" dirty="0"/>
              <a:t>Une œuvre est protégée </a:t>
            </a:r>
            <a:r>
              <a:rPr lang="fr-FR" b="1" dirty="0"/>
              <a:t>automatiquement dès sa création</a:t>
            </a:r>
            <a:r>
              <a:rPr lang="fr-FR" dirty="0"/>
              <a:t>, sans qu’un dépôt soit nécessaire.</a:t>
            </a:r>
          </a:p>
          <a:p>
            <a:pPr>
              <a:buFont typeface="Arial" panose="020B0604020202020204" pitchFamily="34" charset="0"/>
              <a:buChar char="•"/>
            </a:pPr>
            <a:r>
              <a:rPr lang="fr-FR" dirty="0"/>
              <a:t>Une </a:t>
            </a:r>
            <a:r>
              <a:rPr lang="fr-FR" b="1" dirty="0"/>
              <a:t>idée seule n’est pas protégée</a:t>
            </a:r>
            <a:r>
              <a:rPr lang="fr-FR" dirty="0"/>
              <a:t> ; elle doit prendre une forme tangible (texte, tableau, enregistrement, etc.).</a:t>
            </a:r>
          </a:p>
          <a:p>
            <a:pPr marL="0" indent="0">
              <a:buNone/>
            </a:pPr>
            <a:endParaRPr lang="fr-FR" b="1" dirty="0"/>
          </a:p>
          <a:p>
            <a:pPr marL="0" indent="0">
              <a:buNone/>
            </a:pPr>
            <a:r>
              <a:rPr lang="fr-FR" b="1" dirty="0">
                <a:solidFill>
                  <a:srgbClr val="C00000"/>
                </a:solidFill>
              </a:rPr>
              <a:t>Exemple :</a:t>
            </a:r>
            <a:br>
              <a:rPr lang="fr-FR" dirty="0"/>
            </a:br>
            <a:r>
              <a:rPr lang="fr-FR" dirty="0"/>
              <a:t>Un artiste écrit une chanson et l’enregistre. Cette chanson est immédiatement protégée. En revanche, une simple idée de mélodie chantée sous la douche ne l’est pas tant qu’elle n’est pas fixée sur un support.</a:t>
            </a:r>
          </a:p>
          <a:p>
            <a:pPr marL="0" indent="0">
              <a:lnSpc>
                <a:spcPct val="100000"/>
              </a:lnSpc>
              <a:buNone/>
            </a:pPr>
            <a:endParaRPr lang="en-US" dirty="0">
              <a:solidFill>
                <a:schemeClr val="tx1"/>
              </a:solidFill>
              <a:latin typeface="+mn-lt"/>
            </a:endParaRPr>
          </a:p>
        </p:txBody>
      </p:sp>
      <p:sp>
        <p:nvSpPr>
          <p:cNvPr id="7" name="Slide Number Placeholder 6">
            <a:extLst>
              <a:ext uri="{FF2B5EF4-FFF2-40B4-BE49-F238E27FC236}">
                <a16:creationId xmlns:a16="http://schemas.microsoft.com/office/drawing/2014/main" id="{44CB385E-612F-A6DF-E966-4BD8FD2715B3}"/>
              </a:ext>
            </a:extLst>
          </p:cNvPr>
          <p:cNvSpPr>
            <a:spLocks noGrp="1"/>
          </p:cNvSpPr>
          <p:nvPr>
            <p:ph type="sldNum" sz="quarter" idx="12"/>
          </p:nvPr>
        </p:nvSpPr>
        <p:spPr/>
        <p:txBody>
          <a:bodyPr/>
          <a:lstStyle/>
          <a:p>
            <a:fld id="{51F02384-994A-4C3C-8656-0CE2B6A3B91B}" type="slidenum">
              <a:rPr lang="en-US" smtClean="0"/>
              <a:pPr/>
              <a:t>19</a:t>
            </a:fld>
            <a:endParaRPr lang="en-US"/>
          </a:p>
        </p:txBody>
      </p:sp>
      <p:sp>
        <p:nvSpPr>
          <p:cNvPr id="4" name="Title 3">
            <a:extLst>
              <a:ext uri="{FF2B5EF4-FFF2-40B4-BE49-F238E27FC236}">
                <a16:creationId xmlns:a16="http://schemas.microsoft.com/office/drawing/2014/main" id="{FD8C0CEB-A0F7-26B4-4A70-655677C94BCD}"/>
              </a:ext>
            </a:extLst>
          </p:cNvPr>
          <p:cNvSpPr>
            <a:spLocks noGrp="1"/>
          </p:cNvSpPr>
          <p:nvPr>
            <p:ph type="title"/>
          </p:nvPr>
        </p:nvSpPr>
        <p:spPr>
          <a:xfrm>
            <a:off x="5524" y="25705"/>
            <a:ext cx="12186475" cy="739000"/>
          </a:xfrm>
        </p:spPr>
        <p:txBody>
          <a:bodyPr/>
          <a:lstStyle/>
          <a:p>
            <a:r>
              <a:rPr lang="en-US" dirty="0"/>
              <a:t>Définition et cadre </a:t>
            </a:r>
            <a:r>
              <a:rPr lang="en-US" dirty="0" err="1"/>
              <a:t>légal</a:t>
            </a:r>
            <a:endParaRPr lang="en-US" dirty="0"/>
          </a:p>
        </p:txBody>
      </p:sp>
    </p:spTree>
    <p:extLst>
      <p:ext uri="{BB962C8B-B14F-4D97-AF65-F5344CB8AC3E}">
        <p14:creationId xmlns:p14="http://schemas.microsoft.com/office/powerpoint/2010/main" val="279074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4" end="4"/>
                                            </p:txEl>
                                          </p:spTgt>
                                        </p:tgtEl>
                                        <p:attrNameLst>
                                          <p:attrName>style.visibility</p:attrName>
                                        </p:attrNameLst>
                                      </p:cBhvr>
                                      <p:to>
                                        <p:strVal val="visible"/>
                                      </p:to>
                                    </p:set>
                                    <p:animEffect transition="in" filter="fade">
                                      <p:cBhvr>
                                        <p:cTn id="22"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US" dirty="0"/>
              <a:t>Plan de </a:t>
            </a:r>
            <a:r>
              <a:rPr lang="en-US" dirty="0" err="1"/>
              <a:t>cours</a:t>
            </a:r>
            <a:endParaRPr lang="en-US" dirty="0"/>
          </a:p>
        </p:txBody>
      </p:sp>
      <p:sp>
        <p:nvSpPr>
          <p:cNvPr id="64" name="Slide Number Placeholder 63"/>
          <p:cNvSpPr>
            <a:spLocks noGrp="1"/>
          </p:cNvSpPr>
          <p:nvPr>
            <p:ph type="sldNum" sz="quarter" idx="12"/>
          </p:nvPr>
        </p:nvSpPr>
        <p:spPr/>
        <p:txBody>
          <a:bodyPr/>
          <a:lstStyle/>
          <a:p>
            <a:fld id="{FC1CF07D-8B3F-4D32-B059-0039CEA46DB1}" type="slidenum">
              <a:rPr lang="en-US" smtClean="0"/>
              <a:pPr/>
              <a:t>2</a:t>
            </a:fld>
            <a:endParaRPr lang="en-US"/>
          </a:p>
        </p:txBody>
      </p:sp>
      <p:sp>
        <p:nvSpPr>
          <p:cNvPr id="2" name="ZoneTexte 1">
            <a:extLst>
              <a:ext uri="{FF2B5EF4-FFF2-40B4-BE49-F238E27FC236}">
                <a16:creationId xmlns:a16="http://schemas.microsoft.com/office/drawing/2014/main" id="{CD35ED97-A2AE-3081-B9C8-1913D17F7E29}"/>
              </a:ext>
            </a:extLst>
          </p:cNvPr>
          <p:cNvSpPr txBox="1"/>
          <p:nvPr/>
        </p:nvSpPr>
        <p:spPr>
          <a:xfrm>
            <a:off x="191344" y="1340768"/>
            <a:ext cx="11665296" cy="4678204"/>
          </a:xfrm>
          <a:prstGeom prst="rect">
            <a:avLst/>
          </a:prstGeom>
          <a:noFill/>
        </p:spPr>
        <p:txBody>
          <a:bodyPr wrap="square" rtlCol="0">
            <a:spAutoFit/>
          </a:bodyPr>
          <a:lstStyle/>
          <a:p>
            <a:r>
              <a:rPr lang="fr-FR" sz="2800" b="1" dirty="0">
                <a:solidFill>
                  <a:srgbClr val="C00000"/>
                </a:solidFill>
              </a:rPr>
              <a:t>Partie 1 : Les fondements du droit d'auteur en informatique</a:t>
            </a:r>
          </a:p>
          <a:p>
            <a:r>
              <a:rPr lang="fr-FR" sz="2800" dirty="0"/>
              <a:t>1.	Protection et valorisation des actifs immatériels en entreprise</a:t>
            </a:r>
          </a:p>
          <a:p>
            <a:r>
              <a:rPr lang="fr-FR" sz="2800" dirty="0"/>
              <a:t>2.	Notions fondamentales du droit d’auteur</a:t>
            </a:r>
          </a:p>
          <a:p>
            <a:r>
              <a:rPr lang="fr-FR" sz="2800" dirty="0"/>
              <a:t>3.	Protection des œuvres informatiques</a:t>
            </a:r>
          </a:p>
          <a:p>
            <a:r>
              <a:rPr lang="fr-FR" sz="2800" dirty="0"/>
              <a:t>4.	Infractions et sanctions</a:t>
            </a:r>
          </a:p>
          <a:p>
            <a:endParaRPr lang="fr-FR" sz="2800" dirty="0"/>
          </a:p>
          <a:p>
            <a:r>
              <a:rPr lang="fr-FR" sz="2800" b="1" dirty="0">
                <a:solidFill>
                  <a:srgbClr val="C00000"/>
                </a:solidFill>
              </a:rPr>
              <a:t>Partie 2 : Les droits d’utilisation des logiciels et des services</a:t>
            </a:r>
          </a:p>
          <a:p>
            <a:r>
              <a:rPr lang="fr-FR" sz="2800" dirty="0"/>
              <a:t>1.	Logiciels propriétaires et libres</a:t>
            </a:r>
          </a:p>
          <a:p>
            <a:r>
              <a:rPr lang="fr-FR" sz="2800" dirty="0"/>
              <a:t>2.	Contrats d’utilisation (EULA - End User License Agreement)</a:t>
            </a:r>
          </a:p>
          <a:p>
            <a:r>
              <a:rPr lang="fr-FR" sz="2800" dirty="0"/>
              <a:t>3.	Services SaaS (Software as a Service) et gestion des données</a:t>
            </a:r>
          </a:p>
          <a:p>
            <a:endParaRPr lang="fr-FR" dirty="0"/>
          </a:p>
        </p:txBody>
      </p:sp>
    </p:spTree>
    <p:extLst>
      <p:ext uri="{BB962C8B-B14F-4D97-AF65-F5344CB8AC3E}">
        <p14:creationId xmlns:p14="http://schemas.microsoft.com/office/powerpoint/2010/main" val="394325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fade">
                                      <p:cBhvr>
                                        <p:cTn id="4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F3BAA-9828-8A5E-8AE4-BF45DC22AC11}"/>
            </a:ext>
          </a:extLst>
        </p:cNvPr>
        <p:cNvGrpSpPr/>
        <p:nvPr/>
      </p:nvGrpSpPr>
      <p:grpSpPr>
        <a:xfrm>
          <a:off x="0" y="0"/>
          <a:ext cx="0" cy="0"/>
          <a:chOff x="0" y="0"/>
          <a:chExt cx="0" cy="0"/>
        </a:xfrm>
      </p:grpSpPr>
      <p:sp>
        <p:nvSpPr>
          <p:cNvPr id="13" name="Freeform: Shape 12">
            <a:extLst>
              <a:ext uri="{FF2B5EF4-FFF2-40B4-BE49-F238E27FC236}">
                <a16:creationId xmlns:a16="http://schemas.microsoft.com/office/drawing/2014/main" id="{578E3F11-D137-22F8-C240-C464AA4C2C89}"/>
              </a:ext>
            </a:extLst>
          </p:cNvPr>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65DFAC-0CF2-444E-7A96-D5F6354FE53C}"/>
              </a:ext>
            </a:extLst>
          </p:cNvPr>
          <p:cNvSpPr>
            <a:spLocks noGrp="1"/>
          </p:cNvSpPr>
          <p:nvPr>
            <p:ph type="ctrTitle"/>
          </p:nvPr>
        </p:nvSpPr>
        <p:spPr/>
        <p:txBody>
          <a:bodyPr/>
          <a:lstStyle/>
          <a:p>
            <a:r>
              <a:rPr lang="en-US" dirty="0"/>
              <a:t>Œuvres protégées</a:t>
            </a:r>
          </a:p>
        </p:txBody>
      </p:sp>
      <p:sp>
        <p:nvSpPr>
          <p:cNvPr id="5" name="Text Placeholder 4">
            <a:extLst>
              <a:ext uri="{FF2B5EF4-FFF2-40B4-BE49-F238E27FC236}">
                <a16:creationId xmlns:a16="http://schemas.microsoft.com/office/drawing/2014/main" id="{43A49D7E-FF46-BDF4-0DA2-338996ED85CF}"/>
              </a:ext>
            </a:extLst>
          </p:cNvPr>
          <p:cNvSpPr>
            <a:spLocks noGrp="1"/>
          </p:cNvSpPr>
          <p:nvPr>
            <p:ph type="body" sz="quarter" idx="14"/>
          </p:nvPr>
        </p:nvSpPr>
        <p:spPr/>
        <p:txBody>
          <a:bodyPr/>
          <a:lstStyle/>
          <a:p>
            <a:r>
              <a:rPr lang="en-US" dirty="0"/>
              <a:t>B</a:t>
            </a:r>
          </a:p>
        </p:txBody>
      </p:sp>
      <p:sp>
        <p:nvSpPr>
          <p:cNvPr id="7" name="Sous-titre 6">
            <a:extLst>
              <a:ext uri="{FF2B5EF4-FFF2-40B4-BE49-F238E27FC236}">
                <a16:creationId xmlns:a16="http://schemas.microsoft.com/office/drawing/2014/main" id="{AA2335FD-A5EB-A786-4D00-0A3C80FEB9FA}"/>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518328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76677-06F6-A597-2FEE-032EFB86B647}"/>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A19CD70B-A827-0C92-8576-F0AE27244A1D}"/>
              </a:ext>
            </a:extLst>
          </p:cNvPr>
          <p:cNvSpPr>
            <a:spLocks noGrp="1"/>
          </p:cNvSpPr>
          <p:nvPr>
            <p:ph idx="1"/>
          </p:nvPr>
        </p:nvSpPr>
        <p:spPr>
          <a:xfrm>
            <a:off x="119336" y="908720"/>
            <a:ext cx="11881320" cy="5256584"/>
          </a:xfrm>
        </p:spPr>
        <p:txBody>
          <a:bodyPr>
            <a:normAutofit fontScale="70000" lnSpcReduction="20000"/>
          </a:bodyPr>
          <a:lstStyle/>
          <a:p>
            <a:pPr marL="0" indent="0">
              <a:buNone/>
            </a:pPr>
            <a:r>
              <a:rPr lang="fr-FR" b="1" dirty="0">
                <a:solidFill>
                  <a:srgbClr val="C00000"/>
                </a:solidFill>
              </a:rPr>
              <a:t>Catégories d’œuvres protégées :</a:t>
            </a:r>
            <a:endParaRPr lang="fr-FR" dirty="0">
              <a:solidFill>
                <a:srgbClr val="C00000"/>
              </a:solidFill>
            </a:endParaRPr>
          </a:p>
          <a:p>
            <a:pPr marL="0" indent="0">
              <a:buNone/>
            </a:pPr>
            <a:r>
              <a:rPr lang="fr-FR" b="1" dirty="0"/>
              <a:t>Œuvres littéraires</a:t>
            </a:r>
            <a:r>
              <a:rPr lang="fr-FR" dirty="0"/>
              <a:t> (romans, poèmes, pièces de théâtre), </a:t>
            </a:r>
            <a:r>
              <a:rPr lang="fr-FR" b="1" dirty="0"/>
              <a:t>Œuvres musicales</a:t>
            </a:r>
            <a:r>
              <a:rPr lang="fr-FR" dirty="0"/>
              <a:t> (chansons, partitions, compositions instrumentales), </a:t>
            </a:r>
            <a:r>
              <a:rPr lang="fr-FR" b="1" dirty="0"/>
              <a:t>Œuvres visuelles</a:t>
            </a:r>
            <a:r>
              <a:rPr lang="fr-FR" dirty="0"/>
              <a:t> (peintures, dessins, sculptures), </a:t>
            </a:r>
            <a:r>
              <a:rPr lang="fr-FR" b="1" dirty="0"/>
              <a:t>Œuvres audiovisuelles</a:t>
            </a:r>
            <a:r>
              <a:rPr lang="fr-FR" dirty="0"/>
              <a:t> (films, documentaires, séries), </a:t>
            </a:r>
            <a:r>
              <a:rPr lang="fr-FR" b="1" dirty="0"/>
              <a:t>Œuvres numériques</a:t>
            </a:r>
            <a:r>
              <a:rPr lang="fr-FR" dirty="0"/>
              <a:t> (logiciels, bases de données, sites internet).</a:t>
            </a:r>
          </a:p>
          <a:p>
            <a:pPr marL="0" indent="0">
              <a:buNone/>
            </a:pPr>
            <a:r>
              <a:rPr lang="fr-FR" b="1" dirty="0">
                <a:solidFill>
                  <a:srgbClr val="C00000"/>
                </a:solidFill>
              </a:rPr>
              <a:t>Conditions de protection :</a:t>
            </a:r>
            <a:endParaRPr lang="fr-FR" dirty="0">
              <a:solidFill>
                <a:srgbClr val="C00000"/>
              </a:solidFill>
            </a:endParaRPr>
          </a:p>
          <a:p>
            <a:pPr>
              <a:buFont typeface="Arial" panose="020B0604020202020204" pitchFamily="34" charset="0"/>
              <a:buChar char="•"/>
            </a:pPr>
            <a:r>
              <a:rPr lang="fr-FR" b="1" dirty="0"/>
              <a:t>Originalité</a:t>
            </a:r>
            <a:r>
              <a:rPr lang="fr-FR" dirty="0"/>
              <a:t> : L’œuvre doit refléter l’empreinte personnelle de son auteur.</a:t>
            </a:r>
          </a:p>
          <a:p>
            <a:pPr>
              <a:buFont typeface="Arial" panose="020B0604020202020204" pitchFamily="34" charset="0"/>
              <a:buChar char="•"/>
            </a:pPr>
            <a:r>
              <a:rPr lang="fr-FR" b="1" dirty="0"/>
              <a:t>Forme tangible</a:t>
            </a:r>
            <a:r>
              <a:rPr lang="fr-FR" dirty="0"/>
              <a:t> : L’idée abstraite doit être matérialisée.</a:t>
            </a:r>
          </a:p>
          <a:p>
            <a:pPr marL="0" indent="0">
              <a:buNone/>
            </a:pPr>
            <a:r>
              <a:rPr lang="fr-FR" b="1" dirty="0">
                <a:solidFill>
                  <a:srgbClr val="C00000"/>
                </a:solidFill>
              </a:rPr>
              <a:t>Exemple</a:t>
            </a:r>
            <a:r>
              <a:rPr lang="fr-FR" b="1" dirty="0"/>
              <a:t> :</a:t>
            </a:r>
            <a:br>
              <a:rPr lang="fr-FR" dirty="0"/>
            </a:br>
            <a:r>
              <a:rPr lang="fr-FR" dirty="0"/>
              <a:t>Un développeur crée un logiciel. Une fois codé et fonctionnel, il est protégé. Mais l’idée générale de l’algorithme, si elle reste théorique, ne bénéficie d’aucune protection.</a:t>
            </a:r>
          </a:p>
          <a:p>
            <a:pPr marL="0" indent="0">
              <a:lnSpc>
                <a:spcPct val="100000"/>
              </a:lnSpc>
              <a:buNone/>
            </a:pPr>
            <a:endParaRPr lang="en-US" dirty="0">
              <a:solidFill>
                <a:schemeClr val="tx1"/>
              </a:solidFill>
              <a:latin typeface="+mn-lt"/>
            </a:endParaRPr>
          </a:p>
        </p:txBody>
      </p:sp>
      <p:sp>
        <p:nvSpPr>
          <p:cNvPr id="7" name="Slide Number Placeholder 6">
            <a:extLst>
              <a:ext uri="{FF2B5EF4-FFF2-40B4-BE49-F238E27FC236}">
                <a16:creationId xmlns:a16="http://schemas.microsoft.com/office/drawing/2014/main" id="{8FB8363F-FE2E-B930-25ED-E12907EAC57C}"/>
              </a:ext>
            </a:extLst>
          </p:cNvPr>
          <p:cNvSpPr>
            <a:spLocks noGrp="1"/>
          </p:cNvSpPr>
          <p:nvPr>
            <p:ph type="sldNum" sz="quarter" idx="12"/>
          </p:nvPr>
        </p:nvSpPr>
        <p:spPr/>
        <p:txBody>
          <a:bodyPr/>
          <a:lstStyle/>
          <a:p>
            <a:fld id="{51F02384-994A-4C3C-8656-0CE2B6A3B91B}" type="slidenum">
              <a:rPr lang="en-US" smtClean="0"/>
              <a:pPr/>
              <a:t>21</a:t>
            </a:fld>
            <a:endParaRPr lang="en-US"/>
          </a:p>
        </p:txBody>
      </p:sp>
      <p:sp>
        <p:nvSpPr>
          <p:cNvPr id="4" name="Title 3">
            <a:extLst>
              <a:ext uri="{FF2B5EF4-FFF2-40B4-BE49-F238E27FC236}">
                <a16:creationId xmlns:a16="http://schemas.microsoft.com/office/drawing/2014/main" id="{00DBF5F1-C615-45CF-F1A7-C8E3E2368AA1}"/>
              </a:ext>
            </a:extLst>
          </p:cNvPr>
          <p:cNvSpPr>
            <a:spLocks noGrp="1"/>
          </p:cNvSpPr>
          <p:nvPr>
            <p:ph type="title"/>
          </p:nvPr>
        </p:nvSpPr>
        <p:spPr>
          <a:xfrm>
            <a:off x="5524" y="25705"/>
            <a:ext cx="12186475" cy="739000"/>
          </a:xfrm>
        </p:spPr>
        <p:txBody>
          <a:bodyPr/>
          <a:lstStyle/>
          <a:p>
            <a:r>
              <a:rPr lang="fr-FR" b="1" dirty="0"/>
              <a:t>Œuvres protégées</a:t>
            </a:r>
            <a:endParaRPr lang="en-US" dirty="0"/>
          </a:p>
        </p:txBody>
      </p:sp>
    </p:spTree>
    <p:extLst>
      <p:ext uri="{BB962C8B-B14F-4D97-AF65-F5344CB8AC3E}">
        <p14:creationId xmlns:p14="http://schemas.microsoft.com/office/powerpoint/2010/main" val="81552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3E970-B429-F1DE-710D-C4D8F3CD2176}"/>
            </a:ext>
          </a:extLst>
        </p:cNvPr>
        <p:cNvGrpSpPr/>
        <p:nvPr/>
      </p:nvGrpSpPr>
      <p:grpSpPr>
        <a:xfrm>
          <a:off x="0" y="0"/>
          <a:ext cx="0" cy="0"/>
          <a:chOff x="0" y="0"/>
          <a:chExt cx="0" cy="0"/>
        </a:xfrm>
      </p:grpSpPr>
      <p:sp>
        <p:nvSpPr>
          <p:cNvPr id="13" name="Freeform: Shape 12">
            <a:extLst>
              <a:ext uri="{FF2B5EF4-FFF2-40B4-BE49-F238E27FC236}">
                <a16:creationId xmlns:a16="http://schemas.microsoft.com/office/drawing/2014/main" id="{8A9432FA-A2C0-BCD0-EA22-971A049FA582}"/>
              </a:ext>
            </a:extLst>
          </p:cNvPr>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E138C5-953F-940F-2129-011CC24C959E}"/>
              </a:ext>
            </a:extLst>
          </p:cNvPr>
          <p:cNvSpPr>
            <a:spLocks noGrp="1"/>
          </p:cNvSpPr>
          <p:nvPr>
            <p:ph type="ctrTitle"/>
          </p:nvPr>
        </p:nvSpPr>
        <p:spPr>
          <a:xfrm>
            <a:off x="2032000" y="4569034"/>
            <a:ext cx="8128000" cy="1067644"/>
          </a:xfrm>
        </p:spPr>
        <p:txBody>
          <a:bodyPr/>
          <a:lstStyle/>
          <a:p>
            <a:r>
              <a:rPr lang="fr-FR" dirty="0"/>
              <a:t>Distinction entre droits moraux et droits patrimoniaux</a:t>
            </a:r>
            <a:endParaRPr lang="en-US" dirty="0"/>
          </a:p>
        </p:txBody>
      </p:sp>
      <p:sp>
        <p:nvSpPr>
          <p:cNvPr id="5" name="Text Placeholder 4">
            <a:extLst>
              <a:ext uri="{FF2B5EF4-FFF2-40B4-BE49-F238E27FC236}">
                <a16:creationId xmlns:a16="http://schemas.microsoft.com/office/drawing/2014/main" id="{649158D1-DAC2-7E12-8CE7-4C6021B185C5}"/>
              </a:ext>
            </a:extLst>
          </p:cNvPr>
          <p:cNvSpPr>
            <a:spLocks noGrp="1"/>
          </p:cNvSpPr>
          <p:nvPr>
            <p:ph type="body" sz="quarter" idx="14"/>
          </p:nvPr>
        </p:nvSpPr>
        <p:spPr/>
        <p:txBody>
          <a:bodyPr/>
          <a:lstStyle/>
          <a:p>
            <a:r>
              <a:rPr lang="en-US" dirty="0"/>
              <a:t>C</a:t>
            </a:r>
          </a:p>
        </p:txBody>
      </p:sp>
      <p:sp>
        <p:nvSpPr>
          <p:cNvPr id="7" name="Sous-titre 6">
            <a:extLst>
              <a:ext uri="{FF2B5EF4-FFF2-40B4-BE49-F238E27FC236}">
                <a16:creationId xmlns:a16="http://schemas.microsoft.com/office/drawing/2014/main" id="{E8DF20FB-AD95-3FF4-843D-34DFDEC8570B}"/>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152703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83C659-8EAD-70DD-4C62-96465533AA35}"/>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A5A2BE97-21FB-096F-4E1A-5FC69CA88411}"/>
              </a:ext>
            </a:extLst>
          </p:cNvPr>
          <p:cNvSpPr>
            <a:spLocks noGrp="1"/>
          </p:cNvSpPr>
          <p:nvPr>
            <p:ph idx="1"/>
          </p:nvPr>
        </p:nvSpPr>
        <p:spPr>
          <a:xfrm>
            <a:off x="119336" y="908720"/>
            <a:ext cx="11881320" cy="5256584"/>
          </a:xfrm>
        </p:spPr>
        <p:txBody>
          <a:bodyPr>
            <a:normAutofit fontScale="62500" lnSpcReduction="20000"/>
          </a:bodyPr>
          <a:lstStyle/>
          <a:p>
            <a:pPr marL="0" indent="0">
              <a:buNone/>
            </a:pPr>
            <a:r>
              <a:rPr lang="fr-FR" dirty="0"/>
              <a:t>Ces droits sont </a:t>
            </a:r>
            <a:r>
              <a:rPr lang="fr-FR" b="1" dirty="0"/>
              <a:t>inaliénables</a:t>
            </a:r>
            <a:r>
              <a:rPr lang="fr-FR" dirty="0"/>
              <a:t> et </a:t>
            </a:r>
            <a:r>
              <a:rPr lang="fr-FR" b="1" dirty="0"/>
              <a:t>perpétuels</a:t>
            </a:r>
            <a:r>
              <a:rPr lang="fr-FR" dirty="0"/>
              <a:t> : ils ne peuvent pas être cédés ni vendus.</a:t>
            </a:r>
            <a:endParaRPr lang="fr-FR" b="1" dirty="0"/>
          </a:p>
          <a:p>
            <a:pPr marL="0" indent="0">
              <a:buNone/>
            </a:pPr>
            <a:r>
              <a:rPr lang="fr-FR" b="1" dirty="0">
                <a:solidFill>
                  <a:srgbClr val="C00000"/>
                </a:solidFill>
              </a:rPr>
              <a:t>Principaux droits moraux :</a:t>
            </a:r>
            <a:endParaRPr lang="fr-FR" dirty="0">
              <a:solidFill>
                <a:srgbClr val="C00000"/>
              </a:solidFill>
            </a:endParaRPr>
          </a:p>
          <a:p>
            <a:pPr>
              <a:buFont typeface="Arial" panose="020B0604020202020204" pitchFamily="34" charset="0"/>
              <a:buChar char="•"/>
            </a:pPr>
            <a:r>
              <a:rPr lang="fr-FR" b="1" dirty="0"/>
              <a:t>Droit de paternité :</a:t>
            </a:r>
            <a:r>
              <a:rPr lang="fr-FR" dirty="0"/>
              <a:t> L’auteur doit être reconnu comme le créateur.</a:t>
            </a:r>
          </a:p>
          <a:p>
            <a:pPr>
              <a:buFont typeface="Arial" panose="020B0604020202020204" pitchFamily="34" charset="0"/>
              <a:buChar char="•"/>
            </a:pPr>
            <a:r>
              <a:rPr lang="fr-FR" b="1" dirty="0"/>
              <a:t>Droit au respect de l’intégrité :</a:t>
            </a:r>
            <a:r>
              <a:rPr lang="fr-FR" dirty="0"/>
              <a:t> L’œuvre ne peut pas être modifiée ou dénaturée sans autorisation.</a:t>
            </a:r>
          </a:p>
          <a:p>
            <a:pPr>
              <a:buFont typeface="Arial" panose="020B0604020202020204" pitchFamily="34" charset="0"/>
              <a:buChar char="•"/>
            </a:pPr>
            <a:r>
              <a:rPr lang="fr-FR" b="1" dirty="0"/>
              <a:t>Droit de divulgation :</a:t>
            </a:r>
            <a:r>
              <a:rPr lang="fr-FR" dirty="0"/>
              <a:t> L’auteur décide du moment et des conditions de diffusion de l’œuvre.</a:t>
            </a:r>
          </a:p>
          <a:p>
            <a:pPr>
              <a:buFont typeface="Arial" panose="020B0604020202020204" pitchFamily="34" charset="0"/>
              <a:buChar char="•"/>
            </a:pPr>
            <a:r>
              <a:rPr lang="fr-FR" b="1" dirty="0"/>
              <a:t>Droit de retrait ou de repentir :</a:t>
            </a:r>
            <a:r>
              <a:rPr lang="fr-FR" dirty="0"/>
              <a:t> L’auteur peut retirer son œuvre du public, sous conditions.</a:t>
            </a:r>
          </a:p>
          <a:p>
            <a:pPr marL="0" indent="0">
              <a:buNone/>
            </a:pPr>
            <a:endParaRPr lang="fr-FR" b="1" dirty="0"/>
          </a:p>
          <a:p>
            <a:pPr marL="0" indent="0">
              <a:buNone/>
            </a:pPr>
            <a:r>
              <a:rPr lang="fr-FR" b="1" dirty="0">
                <a:solidFill>
                  <a:srgbClr val="C00000"/>
                </a:solidFill>
              </a:rPr>
              <a:t>Exemple :</a:t>
            </a:r>
            <a:br>
              <a:rPr lang="fr-FR" dirty="0">
                <a:solidFill>
                  <a:srgbClr val="C00000"/>
                </a:solidFill>
              </a:rPr>
            </a:br>
            <a:r>
              <a:rPr lang="fr-FR" dirty="0">
                <a:solidFill>
                  <a:schemeClr val="tx1"/>
                </a:solidFill>
              </a:rPr>
              <a:t>Un écrivain voit son roman adapté au cinéma. Si les producteurs modifient profondément l’histoire sans son consentement, cela viole son droit moral.</a:t>
            </a:r>
          </a:p>
          <a:p>
            <a:pPr marL="0" indent="0">
              <a:lnSpc>
                <a:spcPct val="100000"/>
              </a:lnSpc>
              <a:buNone/>
            </a:pPr>
            <a:endParaRPr lang="en-US" dirty="0">
              <a:solidFill>
                <a:schemeClr val="tx1"/>
              </a:solidFill>
              <a:latin typeface="+mn-lt"/>
            </a:endParaRPr>
          </a:p>
        </p:txBody>
      </p:sp>
      <p:sp>
        <p:nvSpPr>
          <p:cNvPr id="7" name="Slide Number Placeholder 6">
            <a:extLst>
              <a:ext uri="{FF2B5EF4-FFF2-40B4-BE49-F238E27FC236}">
                <a16:creationId xmlns:a16="http://schemas.microsoft.com/office/drawing/2014/main" id="{A8D8D736-B52A-3948-32D5-060194427989}"/>
              </a:ext>
            </a:extLst>
          </p:cNvPr>
          <p:cNvSpPr>
            <a:spLocks noGrp="1"/>
          </p:cNvSpPr>
          <p:nvPr>
            <p:ph type="sldNum" sz="quarter" idx="12"/>
          </p:nvPr>
        </p:nvSpPr>
        <p:spPr/>
        <p:txBody>
          <a:bodyPr/>
          <a:lstStyle/>
          <a:p>
            <a:fld id="{51F02384-994A-4C3C-8656-0CE2B6A3B91B}" type="slidenum">
              <a:rPr lang="en-US" smtClean="0"/>
              <a:pPr/>
              <a:t>23</a:t>
            </a:fld>
            <a:endParaRPr lang="en-US"/>
          </a:p>
        </p:txBody>
      </p:sp>
      <p:sp>
        <p:nvSpPr>
          <p:cNvPr id="4" name="Title 3">
            <a:extLst>
              <a:ext uri="{FF2B5EF4-FFF2-40B4-BE49-F238E27FC236}">
                <a16:creationId xmlns:a16="http://schemas.microsoft.com/office/drawing/2014/main" id="{EAA0392D-D441-5DC0-29FD-379EFF9B6606}"/>
              </a:ext>
            </a:extLst>
          </p:cNvPr>
          <p:cNvSpPr>
            <a:spLocks noGrp="1"/>
          </p:cNvSpPr>
          <p:nvPr>
            <p:ph type="title"/>
          </p:nvPr>
        </p:nvSpPr>
        <p:spPr>
          <a:xfrm>
            <a:off x="5524" y="25705"/>
            <a:ext cx="12186475" cy="739000"/>
          </a:xfrm>
        </p:spPr>
        <p:txBody>
          <a:bodyPr/>
          <a:lstStyle/>
          <a:p>
            <a:r>
              <a:rPr lang="fr-FR" dirty="0"/>
              <a:t> Droits moraux : l’attachement personnel à l’œuvre</a:t>
            </a:r>
            <a:endParaRPr lang="en-US" dirty="0"/>
          </a:p>
        </p:txBody>
      </p:sp>
    </p:spTree>
    <p:extLst>
      <p:ext uri="{BB962C8B-B14F-4D97-AF65-F5344CB8AC3E}">
        <p14:creationId xmlns:p14="http://schemas.microsoft.com/office/powerpoint/2010/main" val="269646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7" end="7"/>
                                            </p:txEl>
                                          </p:spTgt>
                                        </p:tgtEl>
                                        <p:attrNameLst>
                                          <p:attrName>style.visibility</p:attrName>
                                        </p:attrNameLst>
                                      </p:cBhvr>
                                      <p:to>
                                        <p:strVal val="visible"/>
                                      </p:to>
                                    </p:set>
                                    <p:animEffect transition="in" filter="fade">
                                      <p:cBhvr>
                                        <p:cTn id="37" dur="5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C10F9-E547-7EED-E133-BC63D295554A}"/>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BC54D2D8-3AC4-CADF-ECA0-091AD87C16F1}"/>
              </a:ext>
            </a:extLst>
          </p:cNvPr>
          <p:cNvSpPr>
            <a:spLocks noGrp="1"/>
          </p:cNvSpPr>
          <p:nvPr>
            <p:ph idx="1"/>
          </p:nvPr>
        </p:nvSpPr>
        <p:spPr>
          <a:xfrm>
            <a:off x="119336" y="908720"/>
            <a:ext cx="11881320" cy="5256584"/>
          </a:xfrm>
        </p:spPr>
        <p:txBody>
          <a:bodyPr>
            <a:normAutofit fontScale="62500" lnSpcReduction="20000"/>
          </a:bodyPr>
          <a:lstStyle/>
          <a:p>
            <a:pPr marL="0" indent="0">
              <a:buNone/>
            </a:pPr>
            <a:r>
              <a:rPr lang="fr-FR" dirty="0"/>
              <a:t>Ces droits permettent à l’auteur de tirer un revenu de son œuvre, mais sont </a:t>
            </a:r>
            <a:r>
              <a:rPr lang="fr-FR" b="1" dirty="0"/>
              <a:t>limités dans le temps</a:t>
            </a:r>
            <a:r>
              <a:rPr lang="fr-FR" dirty="0"/>
              <a:t> (en France, </a:t>
            </a:r>
            <a:r>
              <a:rPr lang="fr-FR" b="1" dirty="0"/>
              <a:t>70 ans après la mort de l’auteur</a:t>
            </a:r>
            <a:r>
              <a:rPr lang="fr-FR" dirty="0"/>
              <a:t>).</a:t>
            </a:r>
          </a:p>
          <a:p>
            <a:pPr marL="0" indent="0">
              <a:buNone/>
            </a:pPr>
            <a:r>
              <a:rPr lang="fr-FR" b="1" dirty="0">
                <a:solidFill>
                  <a:srgbClr val="C00000"/>
                </a:solidFill>
              </a:rPr>
              <a:t>Principaux droits patrimoniaux :</a:t>
            </a:r>
            <a:endParaRPr lang="fr-FR" dirty="0">
              <a:solidFill>
                <a:srgbClr val="C00000"/>
              </a:solidFill>
            </a:endParaRPr>
          </a:p>
          <a:p>
            <a:pPr>
              <a:buFont typeface="Arial" panose="020B0604020202020204" pitchFamily="34" charset="0"/>
              <a:buChar char="•"/>
            </a:pPr>
            <a:r>
              <a:rPr lang="fr-FR" b="1" dirty="0"/>
              <a:t>Droit de reproduction :</a:t>
            </a:r>
            <a:r>
              <a:rPr lang="fr-FR" dirty="0"/>
              <a:t> Autoriser ou interdire la copie de l’œuvre.</a:t>
            </a:r>
          </a:p>
          <a:p>
            <a:pPr>
              <a:buFont typeface="Arial" panose="020B0604020202020204" pitchFamily="34" charset="0"/>
              <a:buChar char="•"/>
            </a:pPr>
            <a:r>
              <a:rPr lang="fr-FR" b="1" dirty="0"/>
              <a:t>Droit de représentation :</a:t>
            </a:r>
            <a:r>
              <a:rPr lang="fr-FR" dirty="0"/>
              <a:t> Permettre ou interdire l’utilisation publique de l’œuvre (concerts, expositions).</a:t>
            </a:r>
          </a:p>
          <a:p>
            <a:pPr>
              <a:buFont typeface="Arial" panose="020B0604020202020204" pitchFamily="34" charset="0"/>
              <a:buChar char="•"/>
            </a:pPr>
            <a:r>
              <a:rPr lang="fr-FR" b="1" dirty="0"/>
              <a:t>Droit de distribution :</a:t>
            </a:r>
            <a:r>
              <a:rPr lang="fr-FR" dirty="0"/>
              <a:t> Contrôler la diffusion ou la vente de l’œuvre.</a:t>
            </a:r>
          </a:p>
          <a:p>
            <a:r>
              <a:rPr lang="fr-FR" b="1" dirty="0"/>
              <a:t>Cession :</a:t>
            </a:r>
            <a:r>
              <a:rPr lang="fr-FR" dirty="0"/>
              <a:t> Ces droits peuvent être transférés à des tiers (éditeurs, producteurs) contre rémunération.</a:t>
            </a:r>
          </a:p>
          <a:p>
            <a:pPr marL="0" indent="0">
              <a:buNone/>
            </a:pPr>
            <a:r>
              <a:rPr lang="fr-FR" b="1" dirty="0">
                <a:solidFill>
                  <a:srgbClr val="C00000"/>
                </a:solidFill>
              </a:rPr>
              <a:t>Exemple :</a:t>
            </a:r>
            <a:br>
              <a:rPr lang="fr-FR" dirty="0"/>
            </a:br>
            <a:r>
              <a:rPr lang="fr-FR" dirty="0"/>
              <a:t>Un photographe vend les droits de reproduction de ses clichés à un magazine, qui peut alors les publier en échange d’une rémunération.</a:t>
            </a:r>
            <a:endParaRPr lang="en-US" dirty="0">
              <a:latin typeface="+mn-lt"/>
            </a:endParaRPr>
          </a:p>
        </p:txBody>
      </p:sp>
      <p:sp>
        <p:nvSpPr>
          <p:cNvPr id="7" name="Slide Number Placeholder 6">
            <a:extLst>
              <a:ext uri="{FF2B5EF4-FFF2-40B4-BE49-F238E27FC236}">
                <a16:creationId xmlns:a16="http://schemas.microsoft.com/office/drawing/2014/main" id="{D35BFF1A-F19E-BE1B-62D0-238D45EF3DFD}"/>
              </a:ext>
            </a:extLst>
          </p:cNvPr>
          <p:cNvSpPr>
            <a:spLocks noGrp="1"/>
          </p:cNvSpPr>
          <p:nvPr>
            <p:ph type="sldNum" sz="quarter" idx="12"/>
          </p:nvPr>
        </p:nvSpPr>
        <p:spPr/>
        <p:txBody>
          <a:bodyPr/>
          <a:lstStyle/>
          <a:p>
            <a:fld id="{51F02384-994A-4C3C-8656-0CE2B6A3B91B}" type="slidenum">
              <a:rPr lang="en-US" smtClean="0"/>
              <a:pPr/>
              <a:t>24</a:t>
            </a:fld>
            <a:endParaRPr lang="en-US"/>
          </a:p>
        </p:txBody>
      </p:sp>
      <p:sp>
        <p:nvSpPr>
          <p:cNvPr id="4" name="Title 3">
            <a:extLst>
              <a:ext uri="{FF2B5EF4-FFF2-40B4-BE49-F238E27FC236}">
                <a16:creationId xmlns:a16="http://schemas.microsoft.com/office/drawing/2014/main" id="{CDBAAD6E-B20C-8E9C-D410-F5317858864A}"/>
              </a:ext>
            </a:extLst>
          </p:cNvPr>
          <p:cNvSpPr>
            <a:spLocks noGrp="1"/>
          </p:cNvSpPr>
          <p:nvPr>
            <p:ph type="title"/>
          </p:nvPr>
        </p:nvSpPr>
        <p:spPr>
          <a:xfrm>
            <a:off x="5524" y="25705"/>
            <a:ext cx="12186475" cy="739000"/>
          </a:xfrm>
        </p:spPr>
        <p:txBody>
          <a:bodyPr>
            <a:noAutofit/>
          </a:bodyPr>
          <a:lstStyle/>
          <a:p>
            <a:r>
              <a:rPr lang="fr-FR" sz="3600" dirty="0"/>
              <a:t>Droits patrimoniaux : l’exploitation économique de l’œuvre</a:t>
            </a:r>
            <a:endParaRPr lang="en-US" sz="3600" dirty="0"/>
          </a:p>
        </p:txBody>
      </p:sp>
    </p:spTree>
    <p:extLst>
      <p:ext uri="{BB962C8B-B14F-4D97-AF65-F5344CB8AC3E}">
        <p14:creationId xmlns:p14="http://schemas.microsoft.com/office/powerpoint/2010/main" val="70493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fade">
                                      <p:cBhvr>
                                        <p:cTn id="37"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DF66F-DD47-3AC2-8FC4-4A783A968C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B089EE-09AE-5BA6-7431-0753FED67006}"/>
              </a:ext>
            </a:extLst>
          </p:cNvPr>
          <p:cNvSpPr>
            <a:spLocks noGrp="1"/>
          </p:cNvSpPr>
          <p:nvPr>
            <p:ph type="ctrTitle"/>
          </p:nvPr>
        </p:nvSpPr>
        <p:spPr>
          <a:xfrm>
            <a:off x="4064000" y="3975731"/>
            <a:ext cx="8128000" cy="1320317"/>
          </a:xfrm>
        </p:spPr>
        <p:txBody>
          <a:bodyPr/>
          <a:lstStyle/>
          <a:p>
            <a:r>
              <a:rPr lang="fr-FR" dirty="0"/>
              <a:t>Protection des œuvres informatiques</a:t>
            </a:r>
            <a:endParaRPr lang="en-US" dirty="0"/>
          </a:p>
        </p:txBody>
      </p:sp>
      <p:sp>
        <p:nvSpPr>
          <p:cNvPr id="5" name="Text Placeholder 4">
            <a:extLst>
              <a:ext uri="{FF2B5EF4-FFF2-40B4-BE49-F238E27FC236}">
                <a16:creationId xmlns:a16="http://schemas.microsoft.com/office/drawing/2014/main" id="{566E0E48-0443-4B75-F5F3-88C5C2B7810B}"/>
              </a:ext>
            </a:extLst>
          </p:cNvPr>
          <p:cNvSpPr>
            <a:spLocks noGrp="1"/>
          </p:cNvSpPr>
          <p:nvPr>
            <p:ph type="body" sz="quarter" idx="14"/>
          </p:nvPr>
        </p:nvSpPr>
        <p:spPr/>
        <p:txBody>
          <a:bodyPr/>
          <a:lstStyle/>
          <a:p>
            <a:r>
              <a:rPr lang="en-US" dirty="0"/>
              <a:t>03</a:t>
            </a:r>
          </a:p>
        </p:txBody>
      </p:sp>
      <p:sp>
        <p:nvSpPr>
          <p:cNvPr id="4" name="Slide Number Placeholder 3">
            <a:extLst>
              <a:ext uri="{FF2B5EF4-FFF2-40B4-BE49-F238E27FC236}">
                <a16:creationId xmlns:a16="http://schemas.microsoft.com/office/drawing/2014/main" id="{9800036F-7BEF-2C48-7006-F5C85A75DE6C}"/>
              </a:ext>
            </a:extLst>
          </p:cNvPr>
          <p:cNvSpPr>
            <a:spLocks noGrp="1"/>
          </p:cNvSpPr>
          <p:nvPr>
            <p:ph type="sldNum" sz="quarter" idx="12"/>
          </p:nvPr>
        </p:nvSpPr>
        <p:spPr/>
        <p:txBody>
          <a:bodyPr/>
          <a:lstStyle/>
          <a:p>
            <a:fld id="{FC1CF07D-8B3F-4D32-B059-0039CEA46DB1}" type="slidenum">
              <a:rPr lang="en-US" smtClean="0"/>
              <a:pPr/>
              <a:t>25</a:t>
            </a:fld>
            <a:endParaRPr lang="en-US"/>
          </a:p>
        </p:txBody>
      </p:sp>
      <p:pic>
        <p:nvPicPr>
          <p:cNvPr id="6" name="Espace réservé pour une image  5">
            <a:extLst>
              <a:ext uri="{FF2B5EF4-FFF2-40B4-BE49-F238E27FC236}">
                <a16:creationId xmlns:a16="http://schemas.microsoft.com/office/drawing/2014/main" id="{1EDAF40A-402B-8209-5D30-55DC796D8B1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0008" b="10008"/>
          <a:stretch>
            <a:fillRect/>
          </a:stretch>
        </p:blipFill>
        <p:spPr/>
      </p:pic>
      <p:sp>
        <p:nvSpPr>
          <p:cNvPr id="7" name="Sous-titre 6">
            <a:extLst>
              <a:ext uri="{FF2B5EF4-FFF2-40B4-BE49-F238E27FC236}">
                <a16:creationId xmlns:a16="http://schemas.microsoft.com/office/drawing/2014/main" id="{413DFFAB-9D52-2AF8-EBBE-09B23A453CCB}"/>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2365111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A681C-0318-E9C9-20E0-F12D256D25B4}"/>
            </a:ext>
          </a:extLst>
        </p:cNvPr>
        <p:cNvGrpSpPr/>
        <p:nvPr/>
      </p:nvGrpSpPr>
      <p:grpSpPr>
        <a:xfrm>
          <a:off x="0" y="0"/>
          <a:ext cx="0" cy="0"/>
          <a:chOff x="0" y="0"/>
          <a:chExt cx="0" cy="0"/>
        </a:xfrm>
      </p:grpSpPr>
      <p:sp>
        <p:nvSpPr>
          <p:cNvPr id="13" name="Freeform: Shape 12">
            <a:extLst>
              <a:ext uri="{FF2B5EF4-FFF2-40B4-BE49-F238E27FC236}">
                <a16:creationId xmlns:a16="http://schemas.microsoft.com/office/drawing/2014/main" id="{6AA8B6B3-34E4-3F90-3F1D-ABEA23541A0D}"/>
              </a:ext>
            </a:extLst>
          </p:cNvPr>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07BCEA-09A4-4153-2592-30A822E9CE81}"/>
              </a:ext>
            </a:extLst>
          </p:cNvPr>
          <p:cNvSpPr>
            <a:spLocks noGrp="1"/>
          </p:cNvSpPr>
          <p:nvPr>
            <p:ph type="ctrTitle"/>
          </p:nvPr>
        </p:nvSpPr>
        <p:spPr/>
        <p:txBody>
          <a:bodyPr/>
          <a:lstStyle/>
          <a:p>
            <a:r>
              <a:rPr lang="en-US" dirty="0"/>
              <a:t>Conditions de protection</a:t>
            </a:r>
          </a:p>
        </p:txBody>
      </p:sp>
      <p:sp>
        <p:nvSpPr>
          <p:cNvPr id="5" name="Text Placeholder 4">
            <a:extLst>
              <a:ext uri="{FF2B5EF4-FFF2-40B4-BE49-F238E27FC236}">
                <a16:creationId xmlns:a16="http://schemas.microsoft.com/office/drawing/2014/main" id="{3DB328B4-EDFE-61DF-8DAB-E231C9C98D2E}"/>
              </a:ext>
            </a:extLst>
          </p:cNvPr>
          <p:cNvSpPr>
            <a:spLocks noGrp="1"/>
          </p:cNvSpPr>
          <p:nvPr>
            <p:ph type="body" sz="quarter" idx="14"/>
          </p:nvPr>
        </p:nvSpPr>
        <p:spPr/>
        <p:txBody>
          <a:bodyPr/>
          <a:lstStyle/>
          <a:p>
            <a:r>
              <a:rPr lang="en-US" dirty="0"/>
              <a:t>A</a:t>
            </a:r>
          </a:p>
        </p:txBody>
      </p:sp>
      <p:sp>
        <p:nvSpPr>
          <p:cNvPr id="7" name="Sous-titre 6">
            <a:extLst>
              <a:ext uri="{FF2B5EF4-FFF2-40B4-BE49-F238E27FC236}">
                <a16:creationId xmlns:a16="http://schemas.microsoft.com/office/drawing/2014/main" id="{3E860D48-FA23-B6DF-FDC8-5316501DCFC5}"/>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40738868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661FD-B500-18AB-7E38-A99A56D46471}"/>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0F18C913-6C00-DCFC-809B-C7F47F089198}"/>
              </a:ext>
            </a:extLst>
          </p:cNvPr>
          <p:cNvSpPr>
            <a:spLocks noGrp="1"/>
          </p:cNvSpPr>
          <p:nvPr>
            <p:ph idx="1"/>
          </p:nvPr>
        </p:nvSpPr>
        <p:spPr>
          <a:xfrm>
            <a:off x="119336" y="908720"/>
            <a:ext cx="11881320" cy="5256584"/>
          </a:xfrm>
        </p:spPr>
        <p:txBody>
          <a:bodyPr>
            <a:normAutofit fontScale="55000" lnSpcReduction="20000"/>
          </a:bodyPr>
          <a:lstStyle/>
          <a:p>
            <a:pPr marL="0" indent="0">
              <a:buNone/>
            </a:pPr>
            <a:r>
              <a:rPr lang="fr-FR" sz="4400" dirty="0"/>
              <a:t>Les œuvres informatiques bénéficient de la protection par le </a:t>
            </a:r>
            <a:r>
              <a:rPr lang="fr-FR" sz="4400" b="1" dirty="0"/>
              <a:t>droit d’auteur</a:t>
            </a:r>
            <a:r>
              <a:rPr lang="fr-FR" sz="4400" dirty="0"/>
              <a:t>. Cependant, deux conditions fondamentales doivent être remplies pour qu’un programme soit éligible :</a:t>
            </a:r>
          </a:p>
          <a:p>
            <a:pPr>
              <a:buFont typeface="+mj-lt"/>
              <a:buAutoNum type="arabicPeriod"/>
            </a:pPr>
            <a:r>
              <a:rPr lang="fr-FR" sz="4400" b="1" dirty="0">
                <a:solidFill>
                  <a:srgbClr val="C00000"/>
                </a:solidFill>
              </a:rPr>
              <a:t>Originalité</a:t>
            </a:r>
            <a:r>
              <a:rPr lang="fr-FR" sz="4400" dirty="0">
                <a:solidFill>
                  <a:srgbClr val="C00000"/>
                </a:solidFill>
              </a:rPr>
              <a:t> :</a:t>
            </a:r>
          </a:p>
          <a:p>
            <a:pPr marL="742950" lvl="1" indent="-285750">
              <a:buFont typeface="+mj-lt"/>
              <a:buAutoNum type="arabicPeriod"/>
            </a:pPr>
            <a:r>
              <a:rPr lang="fr-FR" sz="4400" dirty="0"/>
              <a:t>Le logiciel doit refléter l’apport intellectuel de son créateur.</a:t>
            </a:r>
          </a:p>
          <a:p>
            <a:pPr marL="742950" lvl="1" indent="-285750">
              <a:buFont typeface="+mj-lt"/>
              <a:buAutoNum type="arabicPeriod"/>
            </a:pPr>
            <a:r>
              <a:rPr lang="fr-FR" sz="4400" dirty="0"/>
              <a:t>Cela signifie qu’il doit porter la </a:t>
            </a:r>
            <a:r>
              <a:rPr lang="fr-FR" sz="4400" b="1" dirty="0"/>
              <a:t>marque de la personnalité</a:t>
            </a:r>
            <a:r>
              <a:rPr lang="fr-FR" sz="4400" dirty="0"/>
              <a:t> de l’auteur, en témoignant d’un effort créatif.</a:t>
            </a:r>
          </a:p>
          <a:p>
            <a:pPr marL="742950" lvl="1" indent="-285750">
              <a:buFont typeface="+mj-lt"/>
              <a:buAutoNum type="arabicPeriod"/>
            </a:pPr>
            <a:r>
              <a:rPr lang="fr-FR" sz="4400" dirty="0"/>
              <a:t>Exemple : Un programme avec des solutions algorithmiques uniques serait protégé, mais un simple copier-coller de code existant sans modification substantielle ne le serait pas.</a:t>
            </a:r>
          </a:p>
          <a:p>
            <a:pPr>
              <a:buFont typeface="+mj-lt"/>
              <a:buAutoNum type="arabicPeriod"/>
            </a:pPr>
            <a:r>
              <a:rPr lang="fr-FR" sz="4400" b="1" dirty="0">
                <a:solidFill>
                  <a:srgbClr val="C00000"/>
                </a:solidFill>
              </a:rPr>
              <a:t>Forme tangible</a:t>
            </a:r>
            <a:r>
              <a:rPr lang="fr-FR" sz="4400" dirty="0">
                <a:solidFill>
                  <a:srgbClr val="C00000"/>
                </a:solidFill>
              </a:rPr>
              <a:t> :</a:t>
            </a:r>
          </a:p>
          <a:p>
            <a:pPr marL="742950" lvl="1" indent="-285750">
              <a:buFont typeface="+mj-lt"/>
              <a:buAutoNum type="arabicPeriod"/>
            </a:pPr>
            <a:r>
              <a:rPr lang="fr-FR" sz="4400" dirty="0"/>
              <a:t>Le programme doit être fixé sur un support permettant sa reproduction ou son exécution.</a:t>
            </a:r>
          </a:p>
          <a:p>
            <a:pPr marL="742950" lvl="1" indent="-285750">
              <a:buFont typeface="+mj-lt"/>
              <a:buAutoNum type="arabicPeriod"/>
            </a:pPr>
            <a:r>
              <a:rPr lang="fr-FR" sz="4400" dirty="0"/>
              <a:t>Exemple : Le code source d’un logiciel est une forme tangible reconnue par le droit.</a:t>
            </a:r>
          </a:p>
          <a:p>
            <a:pPr marL="0" indent="0">
              <a:lnSpc>
                <a:spcPct val="100000"/>
              </a:lnSpc>
              <a:buNone/>
            </a:pPr>
            <a:endParaRPr lang="en-US" dirty="0">
              <a:solidFill>
                <a:schemeClr val="tx1"/>
              </a:solidFill>
              <a:latin typeface="+mn-lt"/>
            </a:endParaRPr>
          </a:p>
        </p:txBody>
      </p:sp>
      <p:sp>
        <p:nvSpPr>
          <p:cNvPr id="7" name="Slide Number Placeholder 6">
            <a:extLst>
              <a:ext uri="{FF2B5EF4-FFF2-40B4-BE49-F238E27FC236}">
                <a16:creationId xmlns:a16="http://schemas.microsoft.com/office/drawing/2014/main" id="{860BB44D-B3AE-1DEA-FBC4-5161F3E062A8}"/>
              </a:ext>
            </a:extLst>
          </p:cNvPr>
          <p:cNvSpPr>
            <a:spLocks noGrp="1"/>
          </p:cNvSpPr>
          <p:nvPr>
            <p:ph type="sldNum" sz="quarter" idx="12"/>
          </p:nvPr>
        </p:nvSpPr>
        <p:spPr/>
        <p:txBody>
          <a:bodyPr/>
          <a:lstStyle/>
          <a:p>
            <a:fld id="{51F02384-994A-4C3C-8656-0CE2B6A3B91B}" type="slidenum">
              <a:rPr lang="en-US" smtClean="0"/>
              <a:pPr/>
              <a:t>27</a:t>
            </a:fld>
            <a:endParaRPr lang="en-US"/>
          </a:p>
        </p:txBody>
      </p:sp>
      <p:sp>
        <p:nvSpPr>
          <p:cNvPr id="4" name="Title 3">
            <a:extLst>
              <a:ext uri="{FF2B5EF4-FFF2-40B4-BE49-F238E27FC236}">
                <a16:creationId xmlns:a16="http://schemas.microsoft.com/office/drawing/2014/main" id="{A825DCBF-5FD9-35C5-CCC5-4C8E91FF7D62}"/>
              </a:ext>
            </a:extLst>
          </p:cNvPr>
          <p:cNvSpPr>
            <a:spLocks noGrp="1"/>
          </p:cNvSpPr>
          <p:nvPr>
            <p:ph type="title"/>
          </p:nvPr>
        </p:nvSpPr>
        <p:spPr>
          <a:xfrm>
            <a:off x="5524" y="25705"/>
            <a:ext cx="12186475" cy="739000"/>
          </a:xfrm>
        </p:spPr>
        <p:txBody>
          <a:bodyPr/>
          <a:lstStyle/>
          <a:p>
            <a:r>
              <a:rPr lang="fr-FR" b="1" dirty="0"/>
              <a:t>Définition des œuvres informatiques protégées</a:t>
            </a:r>
            <a:endParaRPr lang="en-US" dirty="0"/>
          </a:p>
        </p:txBody>
      </p:sp>
    </p:spTree>
    <p:extLst>
      <p:ext uri="{BB962C8B-B14F-4D97-AF65-F5344CB8AC3E}">
        <p14:creationId xmlns:p14="http://schemas.microsoft.com/office/powerpoint/2010/main" val="368984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fade">
                                      <p:cBhvr>
                                        <p:cTn id="15" dur="500"/>
                                        <p:tgtEl>
                                          <p:spTgt spid="1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xEl>
                                              <p:pRg st="3" end="3"/>
                                            </p:txEl>
                                          </p:spTgt>
                                        </p:tgtEl>
                                        <p:attrNameLst>
                                          <p:attrName>style.visibility</p:attrName>
                                        </p:attrNameLst>
                                      </p:cBhvr>
                                      <p:to>
                                        <p:strVal val="visible"/>
                                      </p:to>
                                    </p:set>
                                    <p:animEffect transition="in" filter="fade">
                                      <p:cBhvr>
                                        <p:cTn id="18" dur="500"/>
                                        <p:tgtEl>
                                          <p:spTgt spid="1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xEl>
                                              <p:pRg st="4" end="4"/>
                                            </p:txEl>
                                          </p:spTgt>
                                        </p:tgtEl>
                                        <p:attrNameLst>
                                          <p:attrName>style.visibility</p:attrName>
                                        </p:attrNameLst>
                                      </p:cBhvr>
                                      <p:to>
                                        <p:strVal val="visible"/>
                                      </p:to>
                                    </p:set>
                                    <p:animEffect transition="in" filter="fade">
                                      <p:cBhvr>
                                        <p:cTn id="21" dur="500"/>
                                        <p:tgtEl>
                                          <p:spTgt spid="1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xEl>
                                              <p:pRg st="5" end="5"/>
                                            </p:txEl>
                                          </p:spTgt>
                                        </p:tgtEl>
                                        <p:attrNameLst>
                                          <p:attrName>style.visibility</p:attrName>
                                        </p:attrNameLst>
                                      </p:cBhvr>
                                      <p:to>
                                        <p:strVal val="visible"/>
                                      </p:to>
                                    </p:set>
                                    <p:animEffect transition="in" filter="fade">
                                      <p:cBhvr>
                                        <p:cTn id="26" dur="500"/>
                                        <p:tgtEl>
                                          <p:spTgt spid="16">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xEl>
                                              <p:pRg st="6" end="6"/>
                                            </p:txEl>
                                          </p:spTgt>
                                        </p:tgtEl>
                                        <p:attrNameLst>
                                          <p:attrName>style.visibility</p:attrName>
                                        </p:attrNameLst>
                                      </p:cBhvr>
                                      <p:to>
                                        <p:strVal val="visible"/>
                                      </p:to>
                                    </p:set>
                                    <p:animEffect transition="in" filter="fade">
                                      <p:cBhvr>
                                        <p:cTn id="29" dur="500"/>
                                        <p:tgtEl>
                                          <p:spTgt spid="16">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txEl>
                                              <p:pRg st="7" end="7"/>
                                            </p:txEl>
                                          </p:spTgt>
                                        </p:tgtEl>
                                        <p:attrNameLst>
                                          <p:attrName>style.visibility</p:attrName>
                                        </p:attrNameLst>
                                      </p:cBhvr>
                                      <p:to>
                                        <p:strVal val="visible"/>
                                      </p:to>
                                    </p:set>
                                    <p:animEffect transition="in" filter="fade">
                                      <p:cBhvr>
                                        <p:cTn id="32" dur="5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9D29B-B5F5-7238-63EB-22DF1F6E6D40}"/>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94E1FC6C-6CC1-B138-5EC6-B43FFC6C5EA7}"/>
              </a:ext>
            </a:extLst>
          </p:cNvPr>
          <p:cNvSpPr>
            <a:spLocks noGrp="1"/>
          </p:cNvSpPr>
          <p:nvPr>
            <p:ph idx="1"/>
          </p:nvPr>
        </p:nvSpPr>
        <p:spPr>
          <a:xfrm>
            <a:off x="119336" y="908720"/>
            <a:ext cx="11881320" cy="5256584"/>
          </a:xfrm>
        </p:spPr>
        <p:txBody>
          <a:bodyPr>
            <a:normAutofit fontScale="92500" lnSpcReduction="20000"/>
          </a:bodyPr>
          <a:lstStyle/>
          <a:p>
            <a:pPr marL="0" indent="0">
              <a:lnSpc>
                <a:spcPct val="100000"/>
              </a:lnSpc>
              <a:buNone/>
            </a:pPr>
            <a:r>
              <a:rPr lang="fr-FR" dirty="0">
                <a:solidFill>
                  <a:srgbClr val="C00000"/>
                </a:solidFill>
                <a:latin typeface="+mn-lt"/>
              </a:rPr>
              <a:t>Protection automatique :</a:t>
            </a:r>
          </a:p>
          <a:p>
            <a:pPr>
              <a:lnSpc>
                <a:spcPct val="100000"/>
              </a:lnSpc>
            </a:pPr>
            <a:r>
              <a:rPr lang="fr-FR" dirty="0">
                <a:solidFill>
                  <a:schemeClr val="tx1"/>
                </a:solidFill>
                <a:latin typeface="+mn-lt"/>
              </a:rPr>
              <a:t>Une fois les deux conditions ci-dessus remplies, aucune formalité spécifique n’est nécessaire.</a:t>
            </a:r>
          </a:p>
          <a:p>
            <a:pPr>
              <a:lnSpc>
                <a:spcPct val="100000"/>
              </a:lnSpc>
            </a:pPr>
            <a:r>
              <a:rPr lang="fr-FR" dirty="0">
                <a:solidFill>
                  <a:schemeClr val="tx1"/>
                </a:solidFill>
                <a:latin typeface="+mn-lt"/>
              </a:rPr>
              <a:t>Dès la création, le logiciel est protégé par le droit d’auteur.</a:t>
            </a:r>
          </a:p>
          <a:p>
            <a:pPr marL="0" indent="0">
              <a:lnSpc>
                <a:spcPct val="100000"/>
              </a:lnSpc>
              <a:buNone/>
            </a:pPr>
            <a:endParaRPr lang="fr-FR" dirty="0">
              <a:solidFill>
                <a:schemeClr val="tx1"/>
              </a:solidFill>
              <a:latin typeface="+mn-lt"/>
            </a:endParaRPr>
          </a:p>
          <a:p>
            <a:pPr marL="0" indent="0">
              <a:lnSpc>
                <a:spcPct val="100000"/>
              </a:lnSpc>
              <a:buNone/>
            </a:pPr>
            <a:r>
              <a:rPr lang="fr-FR" dirty="0">
                <a:solidFill>
                  <a:srgbClr val="C00000"/>
                </a:solidFill>
                <a:latin typeface="+mn-lt"/>
              </a:rPr>
              <a:t>Limite :</a:t>
            </a:r>
          </a:p>
          <a:p>
            <a:pPr marL="0" indent="0">
              <a:lnSpc>
                <a:spcPct val="100000"/>
              </a:lnSpc>
              <a:buNone/>
            </a:pPr>
            <a:r>
              <a:rPr lang="fr-FR" dirty="0">
                <a:solidFill>
                  <a:schemeClr val="tx1"/>
                </a:solidFill>
                <a:latin typeface="+mn-lt"/>
              </a:rPr>
              <a:t>La protection ne couvre que la forme du code et non les idées ou concepts sous-jacents.</a:t>
            </a:r>
            <a:endParaRPr lang="en-US" dirty="0">
              <a:solidFill>
                <a:schemeClr val="tx1"/>
              </a:solidFill>
              <a:latin typeface="+mn-lt"/>
            </a:endParaRPr>
          </a:p>
        </p:txBody>
      </p:sp>
      <p:sp>
        <p:nvSpPr>
          <p:cNvPr id="7" name="Slide Number Placeholder 6">
            <a:extLst>
              <a:ext uri="{FF2B5EF4-FFF2-40B4-BE49-F238E27FC236}">
                <a16:creationId xmlns:a16="http://schemas.microsoft.com/office/drawing/2014/main" id="{3FB2D8DF-A84C-8F8E-77AE-101AD8F8844E}"/>
              </a:ext>
            </a:extLst>
          </p:cNvPr>
          <p:cNvSpPr>
            <a:spLocks noGrp="1"/>
          </p:cNvSpPr>
          <p:nvPr>
            <p:ph type="sldNum" sz="quarter" idx="12"/>
          </p:nvPr>
        </p:nvSpPr>
        <p:spPr/>
        <p:txBody>
          <a:bodyPr/>
          <a:lstStyle/>
          <a:p>
            <a:fld id="{51F02384-994A-4C3C-8656-0CE2B6A3B91B}" type="slidenum">
              <a:rPr lang="en-US" smtClean="0"/>
              <a:pPr/>
              <a:t>28</a:t>
            </a:fld>
            <a:endParaRPr lang="en-US"/>
          </a:p>
        </p:txBody>
      </p:sp>
      <p:sp>
        <p:nvSpPr>
          <p:cNvPr id="4" name="Title 3">
            <a:extLst>
              <a:ext uri="{FF2B5EF4-FFF2-40B4-BE49-F238E27FC236}">
                <a16:creationId xmlns:a16="http://schemas.microsoft.com/office/drawing/2014/main" id="{805796CB-2DE6-70FD-893E-D4639A75BE2B}"/>
              </a:ext>
            </a:extLst>
          </p:cNvPr>
          <p:cNvSpPr>
            <a:spLocks noGrp="1"/>
          </p:cNvSpPr>
          <p:nvPr>
            <p:ph type="title"/>
          </p:nvPr>
        </p:nvSpPr>
        <p:spPr>
          <a:xfrm>
            <a:off x="5524" y="25705"/>
            <a:ext cx="12186475" cy="739000"/>
          </a:xfrm>
        </p:spPr>
        <p:txBody>
          <a:bodyPr/>
          <a:lstStyle/>
          <a:p>
            <a:r>
              <a:rPr lang="fr-FR" b="1" dirty="0"/>
              <a:t>Caractéristiques de la protection</a:t>
            </a:r>
            <a:endParaRPr lang="en-US" dirty="0"/>
          </a:p>
        </p:txBody>
      </p:sp>
    </p:spTree>
    <p:extLst>
      <p:ext uri="{BB962C8B-B14F-4D97-AF65-F5344CB8AC3E}">
        <p14:creationId xmlns:p14="http://schemas.microsoft.com/office/powerpoint/2010/main" val="351599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4" end="4"/>
                                            </p:txEl>
                                          </p:spTgt>
                                        </p:tgtEl>
                                        <p:attrNameLst>
                                          <p:attrName>style.visibility</p:attrName>
                                        </p:attrNameLst>
                                      </p:cBhvr>
                                      <p:to>
                                        <p:strVal val="visible"/>
                                      </p:to>
                                    </p:set>
                                    <p:animEffect transition="in" filter="fade">
                                      <p:cBhvr>
                                        <p:cTn id="22" dur="500"/>
                                        <p:tgtEl>
                                          <p:spTgt spid="1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animEffect transition="in" filter="fade">
                                      <p:cBhvr>
                                        <p:cTn id="27"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1A275F-A8F6-27A3-D87A-B518CA6BABFA}"/>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C90D3561-2A7D-4837-9C3B-CAD631D9B4FE}"/>
              </a:ext>
            </a:extLst>
          </p:cNvPr>
          <p:cNvSpPr>
            <a:spLocks noGrp="1"/>
          </p:cNvSpPr>
          <p:nvPr>
            <p:ph idx="1"/>
          </p:nvPr>
        </p:nvSpPr>
        <p:spPr>
          <a:xfrm>
            <a:off x="119336" y="908720"/>
            <a:ext cx="11881320" cy="5256584"/>
          </a:xfrm>
        </p:spPr>
        <p:txBody>
          <a:bodyPr>
            <a:normAutofit/>
          </a:bodyPr>
          <a:lstStyle/>
          <a:p>
            <a:pPr marL="0" indent="0">
              <a:buNone/>
            </a:pPr>
            <a:r>
              <a:rPr lang="fr-FR" b="1" dirty="0">
                <a:solidFill>
                  <a:srgbClr val="C00000"/>
                </a:solidFill>
              </a:rPr>
              <a:t>Exemple</a:t>
            </a:r>
            <a:r>
              <a:rPr lang="fr-FR" b="1" dirty="0"/>
              <a:t> :</a:t>
            </a:r>
          </a:p>
          <a:p>
            <a:r>
              <a:rPr lang="fr-FR" dirty="0"/>
              <a:t>Un développeur crée un logiciel de gestion des stocks avec une interface et des algorithmes innovants. Tant que le code reflète son apport intellectuel et est fixé sous une forme tangible (fichier informatique), il est automatiquement protégé.</a:t>
            </a:r>
          </a:p>
          <a:p>
            <a:pPr marL="0" indent="0">
              <a:lnSpc>
                <a:spcPct val="100000"/>
              </a:lnSpc>
              <a:buNone/>
            </a:pPr>
            <a:endParaRPr lang="en-US" dirty="0">
              <a:solidFill>
                <a:schemeClr val="tx1"/>
              </a:solidFill>
              <a:latin typeface="+mn-lt"/>
            </a:endParaRPr>
          </a:p>
        </p:txBody>
      </p:sp>
      <p:sp>
        <p:nvSpPr>
          <p:cNvPr id="7" name="Slide Number Placeholder 6">
            <a:extLst>
              <a:ext uri="{FF2B5EF4-FFF2-40B4-BE49-F238E27FC236}">
                <a16:creationId xmlns:a16="http://schemas.microsoft.com/office/drawing/2014/main" id="{3547883F-428F-BD1A-00CB-C4FFCFB23B4A}"/>
              </a:ext>
            </a:extLst>
          </p:cNvPr>
          <p:cNvSpPr>
            <a:spLocks noGrp="1"/>
          </p:cNvSpPr>
          <p:nvPr>
            <p:ph type="sldNum" sz="quarter" idx="12"/>
          </p:nvPr>
        </p:nvSpPr>
        <p:spPr/>
        <p:txBody>
          <a:bodyPr/>
          <a:lstStyle/>
          <a:p>
            <a:fld id="{51F02384-994A-4C3C-8656-0CE2B6A3B91B}" type="slidenum">
              <a:rPr lang="en-US" smtClean="0"/>
              <a:pPr/>
              <a:t>29</a:t>
            </a:fld>
            <a:endParaRPr lang="en-US"/>
          </a:p>
        </p:txBody>
      </p:sp>
      <p:sp>
        <p:nvSpPr>
          <p:cNvPr id="4" name="Title 3">
            <a:extLst>
              <a:ext uri="{FF2B5EF4-FFF2-40B4-BE49-F238E27FC236}">
                <a16:creationId xmlns:a16="http://schemas.microsoft.com/office/drawing/2014/main" id="{C9AD681C-42A6-1273-0B82-72C8CC21CBC3}"/>
              </a:ext>
            </a:extLst>
          </p:cNvPr>
          <p:cNvSpPr>
            <a:spLocks noGrp="1"/>
          </p:cNvSpPr>
          <p:nvPr>
            <p:ph type="title"/>
          </p:nvPr>
        </p:nvSpPr>
        <p:spPr>
          <a:xfrm>
            <a:off x="5524" y="25705"/>
            <a:ext cx="12186475" cy="739000"/>
          </a:xfrm>
        </p:spPr>
        <p:txBody>
          <a:bodyPr/>
          <a:lstStyle/>
          <a:p>
            <a:r>
              <a:rPr lang="fr-FR" b="1" dirty="0"/>
              <a:t>Caractéristiques de la protection</a:t>
            </a:r>
            <a:endParaRPr lang="en-US" dirty="0"/>
          </a:p>
        </p:txBody>
      </p:sp>
    </p:spTree>
    <p:extLst>
      <p:ext uri="{BB962C8B-B14F-4D97-AF65-F5344CB8AC3E}">
        <p14:creationId xmlns:p14="http://schemas.microsoft.com/office/powerpoint/2010/main" val="163493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Partie 1 : Les fondements du droit d'auteur en informatique</a:t>
            </a:r>
          </a:p>
        </p:txBody>
      </p:sp>
      <p:sp>
        <p:nvSpPr>
          <p:cNvPr id="4" name="Slide Number Placeholder 3"/>
          <p:cNvSpPr>
            <a:spLocks noGrp="1"/>
          </p:cNvSpPr>
          <p:nvPr>
            <p:ph type="sldNum" sz="quarter" idx="15"/>
          </p:nvPr>
        </p:nvSpPr>
        <p:spPr/>
        <p:txBody>
          <a:bodyPr/>
          <a:lstStyle/>
          <a:p>
            <a:fld id="{FC1CF07D-8B3F-4D32-B059-0039CEA46DB1}" type="slidenum">
              <a:rPr lang="en-US" smtClean="0"/>
              <a:pPr/>
              <a:t>3</a:t>
            </a:fld>
            <a:endParaRPr lang="en-US"/>
          </a:p>
        </p:txBody>
      </p:sp>
      <p:sp>
        <p:nvSpPr>
          <p:cNvPr id="9" name="Picture Placeholder 8"/>
          <p:cNvSpPr>
            <a:spLocks noGrp="1"/>
          </p:cNvSpPr>
          <p:nvPr>
            <p:ph type="pic" sz="quarter" idx="13"/>
          </p:nvPr>
        </p:nvSpPr>
        <p:spPr/>
      </p:sp>
      <p:sp>
        <p:nvSpPr>
          <p:cNvPr id="7" name="Sous-titre 6">
            <a:extLst>
              <a:ext uri="{FF2B5EF4-FFF2-40B4-BE49-F238E27FC236}">
                <a16:creationId xmlns:a16="http://schemas.microsoft.com/office/drawing/2014/main" id="{D95852FB-4755-5AAB-C424-BA79BD694264}"/>
              </a:ext>
            </a:extLst>
          </p:cNvPr>
          <p:cNvSpPr>
            <a:spLocks noGrp="1"/>
          </p:cNvSpPr>
          <p:nvPr>
            <p:ph type="subTitle" idx="1"/>
          </p:nvPr>
        </p:nvSpPr>
        <p:spPr/>
        <p:txBody>
          <a:bodyPr/>
          <a:lstStyle/>
          <a:p>
            <a:endParaRPr lang="fr-FR"/>
          </a:p>
        </p:txBody>
      </p:sp>
      <p:sp>
        <p:nvSpPr>
          <p:cNvPr id="10" name="Espace réservé du texte 9">
            <a:extLst>
              <a:ext uri="{FF2B5EF4-FFF2-40B4-BE49-F238E27FC236}">
                <a16:creationId xmlns:a16="http://schemas.microsoft.com/office/drawing/2014/main" id="{A9D4FA92-18BE-5A60-9C8E-A2B11662F153}"/>
              </a:ext>
            </a:extLst>
          </p:cNvPr>
          <p:cNvSpPr>
            <a:spLocks noGrp="1"/>
          </p:cNvSpPr>
          <p:nvPr>
            <p:ph type="body" sz="quarter" idx="14"/>
          </p:nvPr>
        </p:nvSpPr>
        <p:spPr/>
        <p:txBody>
          <a:bodyPr/>
          <a:lstStyle/>
          <a:p>
            <a:endParaRPr lang="fr-FR"/>
          </a:p>
        </p:txBody>
      </p:sp>
    </p:spTree>
    <p:extLst>
      <p:ext uri="{BB962C8B-B14F-4D97-AF65-F5344CB8AC3E}">
        <p14:creationId xmlns:p14="http://schemas.microsoft.com/office/powerpoint/2010/main" val="2754355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635AA-82B9-FE3C-83A5-3004BFF0C660}"/>
            </a:ext>
          </a:extLst>
        </p:cNvPr>
        <p:cNvGrpSpPr/>
        <p:nvPr/>
      </p:nvGrpSpPr>
      <p:grpSpPr>
        <a:xfrm>
          <a:off x="0" y="0"/>
          <a:ext cx="0" cy="0"/>
          <a:chOff x="0" y="0"/>
          <a:chExt cx="0" cy="0"/>
        </a:xfrm>
      </p:grpSpPr>
      <p:sp>
        <p:nvSpPr>
          <p:cNvPr id="13" name="Freeform: Shape 12">
            <a:extLst>
              <a:ext uri="{FF2B5EF4-FFF2-40B4-BE49-F238E27FC236}">
                <a16:creationId xmlns:a16="http://schemas.microsoft.com/office/drawing/2014/main" id="{2C2B5595-38C2-9EBC-2AB8-C7834CEC2FAA}"/>
              </a:ext>
            </a:extLst>
          </p:cNvPr>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FF22AF-803C-932D-E8A2-FF728B226715}"/>
              </a:ext>
            </a:extLst>
          </p:cNvPr>
          <p:cNvSpPr>
            <a:spLocks noGrp="1"/>
          </p:cNvSpPr>
          <p:nvPr>
            <p:ph type="ctrTitle"/>
          </p:nvPr>
        </p:nvSpPr>
        <p:spPr>
          <a:xfrm>
            <a:off x="2032000" y="4495378"/>
            <a:ext cx="8128000" cy="1067644"/>
          </a:xfrm>
        </p:spPr>
        <p:txBody>
          <a:bodyPr/>
          <a:lstStyle/>
          <a:p>
            <a:r>
              <a:rPr lang="fr-FR" dirty="0"/>
              <a:t>Défis posés par l’intelligence artificielle (IA)</a:t>
            </a:r>
            <a:endParaRPr lang="en-US" dirty="0"/>
          </a:p>
        </p:txBody>
      </p:sp>
      <p:sp>
        <p:nvSpPr>
          <p:cNvPr id="5" name="Text Placeholder 4">
            <a:extLst>
              <a:ext uri="{FF2B5EF4-FFF2-40B4-BE49-F238E27FC236}">
                <a16:creationId xmlns:a16="http://schemas.microsoft.com/office/drawing/2014/main" id="{4A5FF622-7211-C50E-5D4A-F068E44771A1}"/>
              </a:ext>
            </a:extLst>
          </p:cNvPr>
          <p:cNvSpPr>
            <a:spLocks noGrp="1"/>
          </p:cNvSpPr>
          <p:nvPr>
            <p:ph type="body" sz="quarter" idx="14"/>
          </p:nvPr>
        </p:nvSpPr>
        <p:spPr/>
        <p:txBody>
          <a:bodyPr/>
          <a:lstStyle/>
          <a:p>
            <a:r>
              <a:rPr lang="en-US" dirty="0"/>
              <a:t>B</a:t>
            </a:r>
          </a:p>
        </p:txBody>
      </p:sp>
      <p:sp>
        <p:nvSpPr>
          <p:cNvPr id="7" name="Sous-titre 6">
            <a:extLst>
              <a:ext uri="{FF2B5EF4-FFF2-40B4-BE49-F238E27FC236}">
                <a16:creationId xmlns:a16="http://schemas.microsoft.com/office/drawing/2014/main" id="{40BE754D-1229-3415-B44E-3293BCE3E686}"/>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2452737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D342F-0737-527D-1C75-31BC3F59D8F0}"/>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C8497187-BC85-C684-CD1E-61517806C223}"/>
              </a:ext>
            </a:extLst>
          </p:cNvPr>
          <p:cNvSpPr>
            <a:spLocks noGrp="1"/>
          </p:cNvSpPr>
          <p:nvPr>
            <p:ph idx="1"/>
          </p:nvPr>
        </p:nvSpPr>
        <p:spPr>
          <a:xfrm>
            <a:off x="119336" y="908720"/>
            <a:ext cx="11881320" cy="5256584"/>
          </a:xfrm>
        </p:spPr>
        <p:txBody>
          <a:bodyPr>
            <a:normAutofit fontScale="55000" lnSpcReduction="20000"/>
          </a:bodyPr>
          <a:lstStyle/>
          <a:p>
            <a:pPr marL="0" indent="0">
              <a:lnSpc>
                <a:spcPct val="100000"/>
              </a:lnSpc>
              <a:buNone/>
            </a:pPr>
            <a:r>
              <a:rPr lang="fr-FR" dirty="0">
                <a:solidFill>
                  <a:srgbClr val="C00000"/>
                </a:solidFill>
                <a:latin typeface="+mn-lt"/>
              </a:rPr>
              <a:t>Cadre actuel :</a:t>
            </a:r>
          </a:p>
          <a:p>
            <a:pPr>
              <a:lnSpc>
                <a:spcPct val="100000"/>
              </a:lnSpc>
            </a:pPr>
            <a:r>
              <a:rPr lang="fr-FR" dirty="0">
                <a:latin typeface="+mn-lt"/>
              </a:rPr>
              <a:t>Seuls les humains peuvent être reconnus comme auteurs par le droit.</a:t>
            </a:r>
          </a:p>
          <a:p>
            <a:pPr>
              <a:lnSpc>
                <a:spcPct val="100000"/>
              </a:lnSpc>
            </a:pPr>
            <a:r>
              <a:rPr lang="fr-FR" dirty="0">
                <a:latin typeface="+mn-lt"/>
              </a:rPr>
              <a:t>Lorsque l’IA produit un programme ou une œuvre (comme une peinture ou une musique), la question de l’attribution se pose.</a:t>
            </a:r>
          </a:p>
          <a:p>
            <a:pPr marL="0" indent="0">
              <a:lnSpc>
                <a:spcPct val="100000"/>
              </a:lnSpc>
              <a:buNone/>
            </a:pPr>
            <a:r>
              <a:rPr lang="fr-FR" dirty="0">
                <a:solidFill>
                  <a:srgbClr val="C00000"/>
                </a:solidFill>
                <a:latin typeface="+mn-lt"/>
              </a:rPr>
              <a:t>Débats juridiques :</a:t>
            </a:r>
          </a:p>
          <a:p>
            <a:pPr>
              <a:lnSpc>
                <a:spcPct val="100000"/>
              </a:lnSpc>
            </a:pPr>
            <a:r>
              <a:rPr lang="fr-FR" dirty="0">
                <a:latin typeface="+mn-lt"/>
              </a:rPr>
              <a:t>Créateur de l’IA comme auteur : La personne ayant programmé ou conçu l’IA pourrait revendiquer la paternité.</a:t>
            </a:r>
          </a:p>
          <a:p>
            <a:pPr>
              <a:lnSpc>
                <a:spcPct val="100000"/>
              </a:lnSpc>
            </a:pPr>
            <a:r>
              <a:rPr lang="fr-FR" dirty="0">
                <a:latin typeface="+mn-lt"/>
              </a:rPr>
              <a:t>Exemple : Si une IA génère un jeu vidéo, le créateur de l’IA pourrait être considéré comme l’auteur.</a:t>
            </a:r>
          </a:p>
          <a:p>
            <a:pPr marL="0" indent="0">
              <a:lnSpc>
                <a:spcPct val="100000"/>
              </a:lnSpc>
              <a:buNone/>
            </a:pPr>
            <a:r>
              <a:rPr lang="fr-FR" dirty="0">
                <a:solidFill>
                  <a:srgbClr val="C00000"/>
                </a:solidFill>
                <a:latin typeface="+mn-lt"/>
              </a:rPr>
              <a:t>Limites actuelles :</a:t>
            </a:r>
          </a:p>
          <a:p>
            <a:pPr>
              <a:lnSpc>
                <a:spcPct val="100000"/>
              </a:lnSpc>
            </a:pPr>
            <a:r>
              <a:rPr lang="fr-FR" dirty="0">
                <a:latin typeface="+mn-lt"/>
              </a:rPr>
              <a:t>Le droit n’offre pas encore de réponse définitive, ce qui ouvre la porte à des litiges.</a:t>
            </a:r>
            <a:endParaRPr lang="en-US" dirty="0">
              <a:latin typeface="+mn-lt"/>
            </a:endParaRPr>
          </a:p>
        </p:txBody>
      </p:sp>
      <p:sp>
        <p:nvSpPr>
          <p:cNvPr id="7" name="Slide Number Placeholder 6">
            <a:extLst>
              <a:ext uri="{FF2B5EF4-FFF2-40B4-BE49-F238E27FC236}">
                <a16:creationId xmlns:a16="http://schemas.microsoft.com/office/drawing/2014/main" id="{B0C84EDA-08EF-AD46-91C5-4E8AFE7CC31F}"/>
              </a:ext>
            </a:extLst>
          </p:cNvPr>
          <p:cNvSpPr>
            <a:spLocks noGrp="1"/>
          </p:cNvSpPr>
          <p:nvPr>
            <p:ph type="sldNum" sz="quarter" idx="12"/>
          </p:nvPr>
        </p:nvSpPr>
        <p:spPr/>
        <p:txBody>
          <a:bodyPr/>
          <a:lstStyle/>
          <a:p>
            <a:fld id="{51F02384-994A-4C3C-8656-0CE2B6A3B91B}" type="slidenum">
              <a:rPr lang="en-US" smtClean="0"/>
              <a:pPr/>
              <a:t>31</a:t>
            </a:fld>
            <a:endParaRPr lang="en-US"/>
          </a:p>
        </p:txBody>
      </p:sp>
      <p:sp>
        <p:nvSpPr>
          <p:cNvPr id="4" name="Title 3">
            <a:extLst>
              <a:ext uri="{FF2B5EF4-FFF2-40B4-BE49-F238E27FC236}">
                <a16:creationId xmlns:a16="http://schemas.microsoft.com/office/drawing/2014/main" id="{B5754C84-03C4-5310-A8DF-C727C8C61651}"/>
              </a:ext>
            </a:extLst>
          </p:cNvPr>
          <p:cNvSpPr>
            <a:spLocks noGrp="1"/>
          </p:cNvSpPr>
          <p:nvPr>
            <p:ph type="title"/>
          </p:nvPr>
        </p:nvSpPr>
        <p:spPr>
          <a:xfrm>
            <a:off x="5524" y="25705"/>
            <a:ext cx="12186475" cy="739000"/>
          </a:xfrm>
        </p:spPr>
        <p:txBody>
          <a:bodyPr/>
          <a:lstStyle/>
          <a:p>
            <a:r>
              <a:rPr lang="fr-FR" dirty="0"/>
              <a:t> Qui est l’auteur des œuvres générées par l’IA ?</a:t>
            </a:r>
            <a:endParaRPr lang="en-US" dirty="0"/>
          </a:p>
        </p:txBody>
      </p:sp>
    </p:spTree>
    <p:extLst>
      <p:ext uri="{BB962C8B-B14F-4D97-AF65-F5344CB8AC3E}">
        <p14:creationId xmlns:p14="http://schemas.microsoft.com/office/powerpoint/2010/main" val="101982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fade">
                                      <p:cBhvr>
                                        <p:cTn id="37" dur="500"/>
                                        <p:tgtEl>
                                          <p:spTgt spid="1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xEl>
                                              <p:pRg st="7" end="7"/>
                                            </p:txEl>
                                          </p:spTgt>
                                        </p:tgtEl>
                                        <p:attrNameLst>
                                          <p:attrName>style.visibility</p:attrName>
                                        </p:attrNameLst>
                                      </p:cBhvr>
                                      <p:to>
                                        <p:strVal val="visible"/>
                                      </p:to>
                                    </p:set>
                                    <p:animEffect transition="in" filter="fade">
                                      <p:cBhvr>
                                        <p:cTn id="42" dur="5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641B6-60AF-A622-2E64-18A68898B0C7}"/>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D874A77-A14E-DE12-EF1A-931157D18036}"/>
              </a:ext>
            </a:extLst>
          </p:cNvPr>
          <p:cNvSpPr>
            <a:spLocks noGrp="1"/>
          </p:cNvSpPr>
          <p:nvPr>
            <p:ph idx="1"/>
          </p:nvPr>
        </p:nvSpPr>
        <p:spPr>
          <a:xfrm>
            <a:off x="119336" y="908720"/>
            <a:ext cx="11881320" cy="5256584"/>
          </a:xfrm>
        </p:spPr>
        <p:txBody>
          <a:bodyPr>
            <a:normAutofit fontScale="62500" lnSpcReduction="20000"/>
          </a:bodyPr>
          <a:lstStyle/>
          <a:p>
            <a:pPr marL="0" indent="0">
              <a:lnSpc>
                <a:spcPct val="100000"/>
              </a:lnSpc>
              <a:buNone/>
            </a:pPr>
            <a:r>
              <a:rPr lang="fr-FR" dirty="0">
                <a:solidFill>
                  <a:srgbClr val="C00000"/>
                </a:solidFill>
                <a:latin typeface="+mn-lt"/>
              </a:rPr>
              <a:t>Problème :</a:t>
            </a:r>
          </a:p>
          <a:p>
            <a:pPr>
              <a:lnSpc>
                <a:spcPct val="100000"/>
              </a:lnSpc>
            </a:pPr>
            <a:r>
              <a:rPr lang="fr-FR" dirty="0">
                <a:solidFill>
                  <a:schemeClr val="tx1"/>
                </a:solidFill>
                <a:latin typeface="+mn-lt"/>
              </a:rPr>
              <a:t>Une IA s’appuie souvent sur des bases de données ou des éléments préexistants.</a:t>
            </a:r>
          </a:p>
          <a:p>
            <a:pPr>
              <a:lnSpc>
                <a:spcPct val="100000"/>
              </a:lnSpc>
            </a:pPr>
            <a:r>
              <a:rPr lang="fr-FR" dirty="0">
                <a:solidFill>
                  <a:schemeClr val="tx1"/>
                </a:solidFill>
                <a:latin typeface="+mn-lt"/>
              </a:rPr>
              <a:t>Cela pose la question de l’originalité, critère essentiel pour la protection par le droit d’auteur.</a:t>
            </a:r>
          </a:p>
          <a:p>
            <a:pPr marL="0" indent="0">
              <a:lnSpc>
                <a:spcPct val="100000"/>
              </a:lnSpc>
              <a:buNone/>
            </a:pPr>
            <a:r>
              <a:rPr lang="fr-FR" dirty="0">
                <a:solidFill>
                  <a:srgbClr val="C00000"/>
                </a:solidFill>
                <a:latin typeface="+mn-lt"/>
              </a:rPr>
              <a:t>Défi pour les juridictions :</a:t>
            </a:r>
          </a:p>
          <a:p>
            <a:pPr>
              <a:lnSpc>
                <a:spcPct val="100000"/>
              </a:lnSpc>
            </a:pPr>
            <a:r>
              <a:rPr lang="fr-FR" dirty="0">
                <a:solidFill>
                  <a:schemeClr val="tx1"/>
                </a:solidFill>
                <a:latin typeface="+mn-lt"/>
              </a:rPr>
              <a:t>Les tribunaux devront déterminer dans quelle mesure une œuvre générée par une IA peut être qualifiée d’originale.</a:t>
            </a:r>
          </a:p>
          <a:p>
            <a:pPr marL="0" indent="0">
              <a:lnSpc>
                <a:spcPct val="100000"/>
              </a:lnSpc>
              <a:buNone/>
            </a:pPr>
            <a:r>
              <a:rPr lang="fr-FR" dirty="0">
                <a:solidFill>
                  <a:srgbClr val="C00000"/>
                </a:solidFill>
                <a:latin typeface="+mn-lt"/>
              </a:rPr>
              <a:t>Exemple :</a:t>
            </a:r>
          </a:p>
          <a:p>
            <a:pPr>
              <a:lnSpc>
                <a:spcPct val="100000"/>
              </a:lnSpc>
            </a:pPr>
            <a:r>
              <a:rPr lang="fr-FR" dirty="0">
                <a:solidFill>
                  <a:schemeClr val="tx1"/>
                </a:solidFill>
                <a:latin typeface="+mn-lt"/>
              </a:rPr>
              <a:t>Une IA qui compose une mélodie à partir d’une base de données musicale : l’œuvre peut-elle être considérée comme nouvelle ?</a:t>
            </a:r>
            <a:endParaRPr lang="en-US" dirty="0">
              <a:solidFill>
                <a:schemeClr val="tx1"/>
              </a:solidFill>
              <a:latin typeface="+mn-lt"/>
            </a:endParaRPr>
          </a:p>
        </p:txBody>
      </p:sp>
      <p:sp>
        <p:nvSpPr>
          <p:cNvPr id="7" name="Slide Number Placeholder 6">
            <a:extLst>
              <a:ext uri="{FF2B5EF4-FFF2-40B4-BE49-F238E27FC236}">
                <a16:creationId xmlns:a16="http://schemas.microsoft.com/office/drawing/2014/main" id="{F8168C42-1B90-6321-2B4E-F1D361FFB03C}"/>
              </a:ext>
            </a:extLst>
          </p:cNvPr>
          <p:cNvSpPr>
            <a:spLocks noGrp="1"/>
          </p:cNvSpPr>
          <p:nvPr>
            <p:ph type="sldNum" sz="quarter" idx="12"/>
          </p:nvPr>
        </p:nvSpPr>
        <p:spPr/>
        <p:txBody>
          <a:bodyPr/>
          <a:lstStyle/>
          <a:p>
            <a:fld id="{51F02384-994A-4C3C-8656-0CE2B6A3B91B}" type="slidenum">
              <a:rPr lang="en-US" smtClean="0"/>
              <a:pPr/>
              <a:t>32</a:t>
            </a:fld>
            <a:endParaRPr lang="en-US"/>
          </a:p>
        </p:txBody>
      </p:sp>
      <p:sp>
        <p:nvSpPr>
          <p:cNvPr id="4" name="Title 3">
            <a:extLst>
              <a:ext uri="{FF2B5EF4-FFF2-40B4-BE49-F238E27FC236}">
                <a16:creationId xmlns:a16="http://schemas.microsoft.com/office/drawing/2014/main" id="{B5F62517-422D-B978-1ADD-926AB1882E54}"/>
              </a:ext>
            </a:extLst>
          </p:cNvPr>
          <p:cNvSpPr>
            <a:spLocks noGrp="1"/>
          </p:cNvSpPr>
          <p:nvPr>
            <p:ph type="title"/>
          </p:nvPr>
        </p:nvSpPr>
        <p:spPr>
          <a:xfrm>
            <a:off x="5524" y="25705"/>
            <a:ext cx="12186475" cy="739000"/>
          </a:xfrm>
        </p:spPr>
        <p:txBody>
          <a:bodyPr/>
          <a:lstStyle/>
          <a:p>
            <a:r>
              <a:rPr lang="fr-FR" dirty="0"/>
              <a:t>L’originalité des œuvres créées par l’IA</a:t>
            </a:r>
            <a:endParaRPr lang="en-US" dirty="0"/>
          </a:p>
        </p:txBody>
      </p:sp>
    </p:spTree>
    <p:extLst>
      <p:ext uri="{BB962C8B-B14F-4D97-AF65-F5344CB8AC3E}">
        <p14:creationId xmlns:p14="http://schemas.microsoft.com/office/powerpoint/2010/main" val="24823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fade">
                                      <p:cBhvr>
                                        <p:cTn id="37"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6B065-FD54-EC57-1452-17CB8D7DD3AE}"/>
            </a:ext>
          </a:extLst>
        </p:cNvPr>
        <p:cNvGrpSpPr/>
        <p:nvPr/>
      </p:nvGrpSpPr>
      <p:grpSpPr>
        <a:xfrm>
          <a:off x="0" y="0"/>
          <a:ext cx="0" cy="0"/>
          <a:chOff x="0" y="0"/>
          <a:chExt cx="0" cy="0"/>
        </a:xfrm>
      </p:grpSpPr>
      <p:sp>
        <p:nvSpPr>
          <p:cNvPr id="13" name="Freeform: Shape 12">
            <a:extLst>
              <a:ext uri="{FF2B5EF4-FFF2-40B4-BE49-F238E27FC236}">
                <a16:creationId xmlns:a16="http://schemas.microsoft.com/office/drawing/2014/main" id="{500BA729-3F0D-1C09-957F-E43295056977}"/>
              </a:ext>
            </a:extLst>
          </p:cNvPr>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7CE712-C8EF-EC3D-3A20-34BF501D5C71}"/>
              </a:ext>
            </a:extLst>
          </p:cNvPr>
          <p:cNvSpPr>
            <a:spLocks noGrp="1"/>
          </p:cNvSpPr>
          <p:nvPr>
            <p:ph type="ctrTitle"/>
          </p:nvPr>
        </p:nvSpPr>
        <p:spPr>
          <a:xfrm>
            <a:off x="2032000" y="4365104"/>
            <a:ext cx="8128000" cy="1067644"/>
          </a:xfrm>
        </p:spPr>
        <p:txBody>
          <a:bodyPr/>
          <a:lstStyle/>
          <a:p>
            <a:r>
              <a:rPr lang="fr-FR" dirty="0"/>
              <a:t>Procédures de dépôt</a:t>
            </a:r>
            <a:endParaRPr lang="en-US" dirty="0"/>
          </a:p>
        </p:txBody>
      </p:sp>
      <p:sp>
        <p:nvSpPr>
          <p:cNvPr id="5" name="Text Placeholder 4">
            <a:extLst>
              <a:ext uri="{FF2B5EF4-FFF2-40B4-BE49-F238E27FC236}">
                <a16:creationId xmlns:a16="http://schemas.microsoft.com/office/drawing/2014/main" id="{2C7269E4-E80E-937D-5684-BDE0EC425C2F}"/>
              </a:ext>
            </a:extLst>
          </p:cNvPr>
          <p:cNvSpPr>
            <a:spLocks noGrp="1"/>
          </p:cNvSpPr>
          <p:nvPr>
            <p:ph type="body" sz="quarter" idx="14"/>
          </p:nvPr>
        </p:nvSpPr>
        <p:spPr/>
        <p:txBody>
          <a:bodyPr/>
          <a:lstStyle/>
          <a:p>
            <a:r>
              <a:rPr lang="en-US" dirty="0"/>
              <a:t>C</a:t>
            </a:r>
          </a:p>
        </p:txBody>
      </p:sp>
      <p:sp>
        <p:nvSpPr>
          <p:cNvPr id="7" name="Sous-titre 6">
            <a:extLst>
              <a:ext uri="{FF2B5EF4-FFF2-40B4-BE49-F238E27FC236}">
                <a16:creationId xmlns:a16="http://schemas.microsoft.com/office/drawing/2014/main" id="{3D8148BE-E852-F486-4418-1B46F1A503EE}"/>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143390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C91DAD-6AA1-9018-6863-448309BA361D}"/>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321B5627-B020-5A38-3B21-1BE0B5C48376}"/>
              </a:ext>
            </a:extLst>
          </p:cNvPr>
          <p:cNvSpPr>
            <a:spLocks noGrp="1"/>
          </p:cNvSpPr>
          <p:nvPr>
            <p:ph idx="1"/>
          </p:nvPr>
        </p:nvSpPr>
        <p:spPr>
          <a:xfrm>
            <a:off x="119336" y="908720"/>
            <a:ext cx="11881320" cy="5256584"/>
          </a:xfrm>
        </p:spPr>
        <p:txBody>
          <a:bodyPr>
            <a:normAutofit/>
          </a:bodyPr>
          <a:lstStyle/>
          <a:p>
            <a:pPr marL="0" indent="0">
              <a:buNone/>
            </a:pPr>
            <a:r>
              <a:rPr lang="fr-FR" dirty="0"/>
              <a:t>Bien que la protection des logiciels par le droit d’auteur soit automatique, des démarches supplémentaires peuvent être utiles pour :</a:t>
            </a:r>
          </a:p>
          <a:p>
            <a:pPr>
              <a:buFont typeface="Arial" panose="020B0604020202020204" pitchFamily="34" charset="0"/>
              <a:buChar char="•"/>
            </a:pPr>
            <a:r>
              <a:rPr lang="fr-FR" b="1" dirty="0"/>
              <a:t>Prouver la paternité</a:t>
            </a:r>
            <a:r>
              <a:rPr lang="fr-FR" dirty="0"/>
              <a:t> : Identifier clairement l’auteur.</a:t>
            </a:r>
          </a:p>
          <a:p>
            <a:pPr>
              <a:buFont typeface="Arial" panose="020B0604020202020204" pitchFamily="34" charset="0"/>
              <a:buChar char="•"/>
            </a:pPr>
            <a:r>
              <a:rPr lang="fr-FR" b="1" dirty="0"/>
              <a:t>Établir une antériorité</a:t>
            </a:r>
            <a:r>
              <a:rPr lang="fr-FR" dirty="0"/>
              <a:t> : Fixer une date précise de création.</a:t>
            </a:r>
          </a:p>
          <a:p>
            <a:pPr marL="0" indent="0">
              <a:lnSpc>
                <a:spcPct val="100000"/>
              </a:lnSpc>
              <a:buNone/>
            </a:pPr>
            <a:endParaRPr lang="en-US" dirty="0">
              <a:solidFill>
                <a:schemeClr val="tx1"/>
              </a:solidFill>
              <a:latin typeface="+mn-lt"/>
            </a:endParaRPr>
          </a:p>
        </p:txBody>
      </p:sp>
      <p:sp>
        <p:nvSpPr>
          <p:cNvPr id="7" name="Slide Number Placeholder 6">
            <a:extLst>
              <a:ext uri="{FF2B5EF4-FFF2-40B4-BE49-F238E27FC236}">
                <a16:creationId xmlns:a16="http://schemas.microsoft.com/office/drawing/2014/main" id="{DB351413-DE44-05DE-1BDF-380B1C0C8926}"/>
              </a:ext>
            </a:extLst>
          </p:cNvPr>
          <p:cNvSpPr>
            <a:spLocks noGrp="1"/>
          </p:cNvSpPr>
          <p:nvPr>
            <p:ph type="sldNum" sz="quarter" idx="12"/>
          </p:nvPr>
        </p:nvSpPr>
        <p:spPr/>
        <p:txBody>
          <a:bodyPr/>
          <a:lstStyle/>
          <a:p>
            <a:fld id="{51F02384-994A-4C3C-8656-0CE2B6A3B91B}" type="slidenum">
              <a:rPr lang="en-US" smtClean="0"/>
              <a:pPr/>
              <a:t>34</a:t>
            </a:fld>
            <a:endParaRPr lang="en-US"/>
          </a:p>
        </p:txBody>
      </p:sp>
      <p:sp>
        <p:nvSpPr>
          <p:cNvPr id="4" name="Title 3">
            <a:extLst>
              <a:ext uri="{FF2B5EF4-FFF2-40B4-BE49-F238E27FC236}">
                <a16:creationId xmlns:a16="http://schemas.microsoft.com/office/drawing/2014/main" id="{6ADEFED3-931B-2126-E907-F767971854FB}"/>
              </a:ext>
            </a:extLst>
          </p:cNvPr>
          <p:cNvSpPr>
            <a:spLocks noGrp="1"/>
          </p:cNvSpPr>
          <p:nvPr>
            <p:ph type="title"/>
          </p:nvPr>
        </p:nvSpPr>
        <p:spPr>
          <a:xfrm>
            <a:off x="5524" y="25705"/>
            <a:ext cx="12186475" cy="739000"/>
          </a:xfrm>
        </p:spPr>
        <p:txBody>
          <a:bodyPr/>
          <a:lstStyle/>
          <a:p>
            <a:r>
              <a:rPr lang="en-US" dirty="0"/>
              <a:t>Pourquoi </a:t>
            </a:r>
            <a:r>
              <a:rPr lang="en-US" dirty="0" err="1"/>
              <a:t>renforcer</a:t>
            </a:r>
            <a:r>
              <a:rPr lang="en-US" dirty="0"/>
              <a:t> la protection ?</a:t>
            </a:r>
          </a:p>
        </p:txBody>
      </p:sp>
    </p:spTree>
    <p:extLst>
      <p:ext uri="{BB962C8B-B14F-4D97-AF65-F5344CB8AC3E}">
        <p14:creationId xmlns:p14="http://schemas.microsoft.com/office/powerpoint/2010/main" val="62324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9A102-F1ED-CFB8-522A-E44D4643405B}"/>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29EE8230-BE58-FD14-F3A6-81D66E5F0691}"/>
              </a:ext>
            </a:extLst>
          </p:cNvPr>
          <p:cNvSpPr>
            <a:spLocks noGrp="1"/>
          </p:cNvSpPr>
          <p:nvPr>
            <p:ph idx="1"/>
          </p:nvPr>
        </p:nvSpPr>
        <p:spPr>
          <a:xfrm>
            <a:off x="119336" y="908720"/>
            <a:ext cx="11881320" cy="5256584"/>
          </a:xfrm>
        </p:spPr>
        <p:txBody>
          <a:bodyPr>
            <a:normAutofit fontScale="85000" lnSpcReduction="20000"/>
          </a:bodyPr>
          <a:lstStyle/>
          <a:p>
            <a:pPr marL="0" indent="0">
              <a:buNone/>
            </a:pPr>
            <a:r>
              <a:rPr lang="fr-FR" b="1" dirty="0">
                <a:solidFill>
                  <a:srgbClr val="C00000"/>
                </a:solidFill>
              </a:rPr>
              <a:t>1-Dépôt auprès de l’INPI </a:t>
            </a:r>
            <a:r>
              <a:rPr lang="fr-FR" b="1" dirty="0"/>
              <a:t>(Institut National de la Propriété Industrielle)</a:t>
            </a:r>
            <a:r>
              <a:rPr lang="fr-FR" dirty="0"/>
              <a:t> :</a:t>
            </a:r>
          </a:p>
          <a:p>
            <a:pPr>
              <a:buFont typeface="Arial" panose="020B0604020202020204" pitchFamily="34" charset="0"/>
              <a:buChar char="•"/>
            </a:pPr>
            <a:r>
              <a:rPr lang="fr-FR" b="1" dirty="0"/>
              <a:t>Enveloppe Soleau</a:t>
            </a:r>
            <a:r>
              <a:rPr lang="fr-FR" dirty="0"/>
              <a:t> :</a:t>
            </a:r>
          </a:p>
          <a:p>
            <a:pPr marL="742950" lvl="1" indent="-285750">
              <a:buFont typeface="Arial" panose="020B0604020202020204" pitchFamily="34" charset="0"/>
              <a:buChar char="•"/>
            </a:pPr>
            <a:r>
              <a:rPr lang="fr-FR" dirty="0"/>
              <a:t>Permet de dater la création du logiciel.</a:t>
            </a:r>
          </a:p>
          <a:p>
            <a:pPr marL="742950" lvl="1" indent="-285750">
              <a:buFont typeface="Arial" panose="020B0604020202020204" pitchFamily="34" charset="0"/>
              <a:buChar char="•"/>
            </a:pPr>
            <a:r>
              <a:rPr lang="fr-FR" dirty="0"/>
              <a:t>Avantage : Reconnaissance officielle.</a:t>
            </a:r>
          </a:p>
          <a:p>
            <a:pPr marL="742950" lvl="1" indent="-285750">
              <a:buFont typeface="Arial" panose="020B0604020202020204" pitchFamily="34" charset="0"/>
              <a:buChar char="•"/>
            </a:pPr>
            <a:r>
              <a:rPr lang="fr-FR" dirty="0"/>
              <a:t>Limite : Ne constitue pas un brevet mais renforce la capacité de prouver vos droits en cas de litige.</a:t>
            </a:r>
          </a:p>
          <a:p>
            <a:pPr>
              <a:buFont typeface="Arial" panose="020B0604020202020204" pitchFamily="34" charset="0"/>
              <a:buChar char="•"/>
            </a:pPr>
            <a:r>
              <a:rPr lang="fr-FR" b="1" dirty="0"/>
              <a:t>Exemple </a:t>
            </a:r>
            <a:r>
              <a:rPr lang="fr-FR" dirty="0"/>
              <a:t>:</a:t>
            </a:r>
          </a:p>
          <a:p>
            <a:pPr marL="742950" lvl="1" indent="-285750">
              <a:buFont typeface="Arial" panose="020B0604020202020204" pitchFamily="34" charset="0"/>
              <a:buChar char="•"/>
            </a:pPr>
            <a:r>
              <a:rPr lang="fr-FR" dirty="0"/>
              <a:t>Un développeur soumet son code source sous enveloppe Soleau pour établir une preuve juridique.</a:t>
            </a:r>
          </a:p>
          <a:p>
            <a:pPr marL="0" indent="0">
              <a:lnSpc>
                <a:spcPct val="100000"/>
              </a:lnSpc>
              <a:buNone/>
            </a:pPr>
            <a:endParaRPr lang="en-US" dirty="0">
              <a:solidFill>
                <a:schemeClr val="tx1"/>
              </a:solidFill>
              <a:latin typeface="+mn-lt"/>
            </a:endParaRPr>
          </a:p>
        </p:txBody>
      </p:sp>
      <p:sp>
        <p:nvSpPr>
          <p:cNvPr id="7" name="Slide Number Placeholder 6">
            <a:extLst>
              <a:ext uri="{FF2B5EF4-FFF2-40B4-BE49-F238E27FC236}">
                <a16:creationId xmlns:a16="http://schemas.microsoft.com/office/drawing/2014/main" id="{8B4C3394-8A64-0E88-8F79-D6512662E587}"/>
              </a:ext>
            </a:extLst>
          </p:cNvPr>
          <p:cNvSpPr>
            <a:spLocks noGrp="1"/>
          </p:cNvSpPr>
          <p:nvPr>
            <p:ph type="sldNum" sz="quarter" idx="12"/>
          </p:nvPr>
        </p:nvSpPr>
        <p:spPr/>
        <p:txBody>
          <a:bodyPr/>
          <a:lstStyle/>
          <a:p>
            <a:fld id="{51F02384-994A-4C3C-8656-0CE2B6A3B91B}" type="slidenum">
              <a:rPr lang="en-US" smtClean="0"/>
              <a:pPr/>
              <a:t>35</a:t>
            </a:fld>
            <a:endParaRPr lang="en-US"/>
          </a:p>
        </p:txBody>
      </p:sp>
      <p:sp>
        <p:nvSpPr>
          <p:cNvPr id="4" name="Title 3">
            <a:extLst>
              <a:ext uri="{FF2B5EF4-FFF2-40B4-BE49-F238E27FC236}">
                <a16:creationId xmlns:a16="http://schemas.microsoft.com/office/drawing/2014/main" id="{BB6AC1F3-D10C-72C3-7D36-9B3ED22CC779}"/>
              </a:ext>
            </a:extLst>
          </p:cNvPr>
          <p:cNvSpPr>
            <a:spLocks noGrp="1"/>
          </p:cNvSpPr>
          <p:nvPr>
            <p:ph type="title"/>
          </p:nvPr>
        </p:nvSpPr>
        <p:spPr>
          <a:xfrm>
            <a:off x="5524" y="25705"/>
            <a:ext cx="12186475" cy="739000"/>
          </a:xfrm>
        </p:spPr>
        <p:txBody>
          <a:bodyPr/>
          <a:lstStyle/>
          <a:p>
            <a:r>
              <a:rPr lang="fr-FR" dirty="0"/>
              <a:t>Trois méthodes principales de dépôt</a:t>
            </a:r>
            <a:endParaRPr lang="en-US" dirty="0"/>
          </a:p>
        </p:txBody>
      </p:sp>
    </p:spTree>
    <p:extLst>
      <p:ext uri="{BB962C8B-B14F-4D97-AF65-F5344CB8AC3E}">
        <p14:creationId xmlns:p14="http://schemas.microsoft.com/office/powerpoint/2010/main" val="387599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fade">
                                      <p:cBhvr>
                                        <p:cTn id="15" dur="500"/>
                                        <p:tgtEl>
                                          <p:spTgt spid="1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xEl>
                                              <p:pRg st="3" end="3"/>
                                            </p:txEl>
                                          </p:spTgt>
                                        </p:tgtEl>
                                        <p:attrNameLst>
                                          <p:attrName>style.visibility</p:attrName>
                                        </p:attrNameLst>
                                      </p:cBhvr>
                                      <p:to>
                                        <p:strVal val="visible"/>
                                      </p:to>
                                    </p:set>
                                    <p:animEffect transition="in" filter="fade">
                                      <p:cBhvr>
                                        <p:cTn id="18" dur="500"/>
                                        <p:tgtEl>
                                          <p:spTgt spid="1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xEl>
                                              <p:pRg st="4" end="4"/>
                                            </p:txEl>
                                          </p:spTgt>
                                        </p:tgtEl>
                                        <p:attrNameLst>
                                          <p:attrName>style.visibility</p:attrName>
                                        </p:attrNameLst>
                                      </p:cBhvr>
                                      <p:to>
                                        <p:strVal val="visible"/>
                                      </p:to>
                                    </p:set>
                                    <p:animEffect transition="in" filter="fade">
                                      <p:cBhvr>
                                        <p:cTn id="21" dur="500"/>
                                        <p:tgtEl>
                                          <p:spTgt spid="1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txEl>
                                              <p:pRg st="5" end="5"/>
                                            </p:txEl>
                                          </p:spTgt>
                                        </p:tgtEl>
                                        <p:attrNameLst>
                                          <p:attrName>style.visibility</p:attrName>
                                        </p:attrNameLst>
                                      </p:cBhvr>
                                      <p:to>
                                        <p:strVal val="visible"/>
                                      </p:to>
                                    </p:set>
                                    <p:animEffect transition="in" filter="fade">
                                      <p:cBhvr>
                                        <p:cTn id="26" dur="500"/>
                                        <p:tgtEl>
                                          <p:spTgt spid="16">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xEl>
                                              <p:pRg st="6" end="6"/>
                                            </p:txEl>
                                          </p:spTgt>
                                        </p:tgtEl>
                                        <p:attrNameLst>
                                          <p:attrName>style.visibility</p:attrName>
                                        </p:attrNameLst>
                                      </p:cBhvr>
                                      <p:to>
                                        <p:strVal val="visible"/>
                                      </p:to>
                                    </p:set>
                                    <p:animEffect transition="in" filter="fade">
                                      <p:cBhvr>
                                        <p:cTn id="29"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1E976-37D8-7C91-9A7A-8034C287B212}"/>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87F146A-2ED1-64F4-978E-A61B8B9A628B}"/>
              </a:ext>
            </a:extLst>
          </p:cNvPr>
          <p:cNvSpPr>
            <a:spLocks noGrp="1"/>
          </p:cNvSpPr>
          <p:nvPr>
            <p:ph idx="1"/>
          </p:nvPr>
        </p:nvSpPr>
        <p:spPr>
          <a:xfrm>
            <a:off x="119336" y="908720"/>
            <a:ext cx="11881320" cy="5256584"/>
          </a:xfrm>
        </p:spPr>
        <p:txBody>
          <a:bodyPr>
            <a:normAutofit fontScale="92500" lnSpcReduction="20000"/>
          </a:bodyPr>
          <a:lstStyle/>
          <a:p>
            <a:pPr marL="0" indent="0">
              <a:lnSpc>
                <a:spcPct val="100000"/>
              </a:lnSpc>
              <a:buNone/>
            </a:pPr>
            <a:r>
              <a:rPr lang="fr-FR" dirty="0">
                <a:solidFill>
                  <a:srgbClr val="C00000"/>
                </a:solidFill>
                <a:latin typeface="+mn-lt"/>
              </a:rPr>
              <a:t>2-Dépôt auprès de l’APP </a:t>
            </a:r>
            <a:r>
              <a:rPr lang="fr-FR" dirty="0">
                <a:solidFill>
                  <a:schemeClr val="tx1"/>
                </a:solidFill>
                <a:latin typeface="+mn-lt"/>
              </a:rPr>
              <a:t>(Agence pour la Protection des Programmes) :</a:t>
            </a:r>
          </a:p>
          <a:p>
            <a:pPr marL="0" indent="0">
              <a:lnSpc>
                <a:spcPct val="100000"/>
              </a:lnSpc>
              <a:buNone/>
            </a:pPr>
            <a:r>
              <a:rPr lang="fr-FR" dirty="0">
                <a:solidFill>
                  <a:schemeClr val="tx1"/>
                </a:solidFill>
                <a:latin typeface="+mn-lt"/>
              </a:rPr>
              <a:t>Service dédié :</a:t>
            </a:r>
          </a:p>
          <a:p>
            <a:pPr>
              <a:lnSpc>
                <a:spcPct val="100000"/>
              </a:lnSpc>
            </a:pPr>
            <a:r>
              <a:rPr lang="fr-FR" dirty="0">
                <a:solidFill>
                  <a:schemeClr val="tx1"/>
                </a:solidFill>
                <a:latin typeface="+mn-lt"/>
              </a:rPr>
              <a:t>Fournit un certificat d’horodatage reconnu légalement.</a:t>
            </a:r>
          </a:p>
          <a:p>
            <a:pPr>
              <a:lnSpc>
                <a:spcPct val="100000"/>
              </a:lnSpc>
            </a:pPr>
            <a:r>
              <a:rPr lang="fr-FR" dirty="0">
                <a:solidFill>
                  <a:schemeClr val="tx1"/>
                </a:solidFill>
                <a:latin typeface="+mn-lt"/>
              </a:rPr>
              <a:t>Avantage : Spécifique à la protection des logiciels.</a:t>
            </a:r>
          </a:p>
          <a:p>
            <a:pPr marL="0" indent="0">
              <a:lnSpc>
                <a:spcPct val="100000"/>
              </a:lnSpc>
              <a:buNone/>
            </a:pPr>
            <a:r>
              <a:rPr lang="fr-FR" dirty="0">
                <a:solidFill>
                  <a:schemeClr val="tx1"/>
                </a:solidFill>
                <a:latin typeface="+mn-lt"/>
              </a:rPr>
              <a:t>Exemple :</a:t>
            </a:r>
          </a:p>
          <a:p>
            <a:pPr>
              <a:lnSpc>
                <a:spcPct val="100000"/>
              </a:lnSpc>
            </a:pPr>
            <a:r>
              <a:rPr lang="fr-FR" dirty="0">
                <a:solidFill>
                  <a:schemeClr val="tx1"/>
                </a:solidFill>
                <a:latin typeface="+mn-lt"/>
              </a:rPr>
              <a:t>Une startup dépose son logiciel de gestion client auprès de l’APP pour se prémunir des conflits juridiques.</a:t>
            </a:r>
            <a:endParaRPr lang="en-US" dirty="0">
              <a:solidFill>
                <a:schemeClr val="tx1"/>
              </a:solidFill>
              <a:latin typeface="+mn-lt"/>
            </a:endParaRPr>
          </a:p>
        </p:txBody>
      </p:sp>
      <p:sp>
        <p:nvSpPr>
          <p:cNvPr id="7" name="Slide Number Placeholder 6">
            <a:extLst>
              <a:ext uri="{FF2B5EF4-FFF2-40B4-BE49-F238E27FC236}">
                <a16:creationId xmlns:a16="http://schemas.microsoft.com/office/drawing/2014/main" id="{C7926F99-DD1C-74BF-5F18-B7F68C8F5868}"/>
              </a:ext>
            </a:extLst>
          </p:cNvPr>
          <p:cNvSpPr>
            <a:spLocks noGrp="1"/>
          </p:cNvSpPr>
          <p:nvPr>
            <p:ph type="sldNum" sz="quarter" idx="12"/>
          </p:nvPr>
        </p:nvSpPr>
        <p:spPr/>
        <p:txBody>
          <a:bodyPr/>
          <a:lstStyle/>
          <a:p>
            <a:fld id="{51F02384-994A-4C3C-8656-0CE2B6A3B91B}" type="slidenum">
              <a:rPr lang="en-US" smtClean="0"/>
              <a:pPr/>
              <a:t>36</a:t>
            </a:fld>
            <a:endParaRPr lang="en-US"/>
          </a:p>
        </p:txBody>
      </p:sp>
      <p:sp>
        <p:nvSpPr>
          <p:cNvPr id="4" name="Title 3">
            <a:extLst>
              <a:ext uri="{FF2B5EF4-FFF2-40B4-BE49-F238E27FC236}">
                <a16:creationId xmlns:a16="http://schemas.microsoft.com/office/drawing/2014/main" id="{954802C5-FE20-ECD2-BA57-AF3C0588D84E}"/>
              </a:ext>
            </a:extLst>
          </p:cNvPr>
          <p:cNvSpPr>
            <a:spLocks noGrp="1"/>
          </p:cNvSpPr>
          <p:nvPr>
            <p:ph type="title"/>
          </p:nvPr>
        </p:nvSpPr>
        <p:spPr>
          <a:xfrm>
            <a:off x="5524" y="25705"/>
            <a:ext cx="12186475" cy="739000"/>
          </a:xfrm>
        </p:spPr>
        <p:txBody>
          <a:bodyPr/>
          <a:lstStyle/>
          <a:p>
            <a:r>
              <a:rPr lang="fr-FR" dirty="0"/>
              <a:t>Trois méthodes principales de dépôt</a:t>
            </a:r>
            <a:endParaRPr lang="en-US" dirty="0"/>
          </a:p>
        </p:txBody>
      </p:sp>
    </p:spTree>
    <p:extLst>
      <p:ext uri="{BB962C8B-B14F-4D97-AF65-F5344CB8AC3E}">
        <p14:creationId xmlns:p14="http://schemas.microsoft.com/office/powerpoint/2010/main" val="177498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0AF82-6CD5-2296-3E00-5682F54E2DC8}"/>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2BEF8983-85A7-22D0-8F6B-2F2B367A807E}"/>
              </a:ext>
            </a:extLst>
          </p:cNvPr>
          <p:cNvSpPr>
            <a:spLocks noGrp="1"/>
          </p:cNvSpPr>
          <p:nvPr>
            <p:ph idx="1"/>
          </p:nvPr>
        </p:nvSpPr>
        <p:spPr>
          <a:xfrm>
            <a:off x="119336" y="908720"/>
            <a:ext cx="11881320" cy="5256584"/>
          </a:xfrm>
        </p:spPr>
        <p:txBody>
          <a:bodyPr>
            <a:normAutofit lnSpcReduction="10000"/>
          </a:bodyPr>
          <a:lstStyle/>
          <a:p>
            <a:pPr marL="0" indent="0">
              <a:buNone/>
            </a:pPr>
            <a:r>
              <a:rPr lang="fr-FR" b="1" dirty="0">
                <a:solidFill>
                  <a:srgbClr val="C00000"/>
                </a:solidFill>
              </a:rPr>
              <a:t>3-Horodatage numérique</a:t>
            </a:r>
            <a:r>
              <a:rPr lang="fr-FR" dirty="0">
                <a:solidFill>
                  <a:srgbClr val="C00000"/>
                </a:solidFill>
              </a:rPr>
              <a:t> :</a:t>
            </a:r>
          </a:p>
          <a:p>
            <a:pPr marL="0" indent="0">
              <a:buNone/>
            </a:pPr>
            <a:r>
              <a:rPr lang="fr-FR" b="1" dirty="0"/>
              <a:t>Solutions modernes</a:t>
            </a:r>
            <a:r>
              <a:rPr lang="fr-FR" dirty="0"/>
              <a:t> :</a:t>
            </a:r>
          </a:p>
          <a:p>
            <a:pPr marL="742950" lvl="1" indent="-285750">
              <a:buFont typeface="Arial" panose="020B0604020202020204" pitchFamily="34" charset="0"/>
              <a:buChar char="•"/>
            </a:pPr>
            <a:r>
              <a:rPr lang="fr-FR" dirty="0"/>
              <a:t>Utilisation de technologies comme la blockchain pour inscrire une date précise et immuable sur un fichier.</a:t>
            </a:r>
          </a:p>
          <a:p>
            <a:pPr marL="742950" lvl="1" indent="-285750">
              <a:buFont typeface="Arial" panose="020B0604020202020204" pitchFamily="34" charset="0"/>
              <a:buChar char="•"/>
            </a:pPr>
            <a:r>
              <a:rPr lang="fr-FR" dirty="0"/>
              <a:t>Avantage : Coût réduit et simplicité d’utilisation.</a:t>
            </a:r>
          </a:p>
          <a:p>
            <a:pPr marL="0" indent="0">
              <a:buNone/>
            </a:pPr>
            <a:r>
              <a:rPr lang="fr-FR" b="1" dirty="0"/>
              <a:t>Exemple </a:t>
            </a:r>
            <a:r>
              <a:rPr lang="fr-FR" dirty="0"/>
              <a:t>:</a:t>
            </a:r>
          </a:p>
          <a:p>
            <a:pPr marL="742950" lvl="1" indent="-285750">
              <a:buFont typeface="Arial" panose="020B0604020202020204" pitchFamily="34" charset="0"/>
              <a:buChar char="•"/>
            </a:pPr>
            <a:r>
              <a:rPr lang="fr-FR" dirty="0"/>
              <a:t>Un développeur horodate son code sur une plateforme blockchain pour garantir sa traçabilité.</a:t>
            </a:r>
          </a:p>
          <a:p>
            <a:pPr marL="0" indent="0">
              <a:lnSpc>
                <a:spcPct val="100000"/>
              </a:lnSpc>
              <a:buNone/>
            </a:pPr>
            <a:endParaRPr lang="en-US" dirty="0">
              <a:solidFill>
                <a:schemeClr val="tx1"/>
              </a:solidFill>
              <a:latin typeface="+mn-lt"/>
            </a:endParaRPr>
          </a:p>
        </p:txBody>
      </p:sp>
      <p:sp>
        <p:nvSpPr>
          <p:cNvPr id="7" name="Slide Number Placeholder 6">
            <a:extLst>
              <a:ext uri="{FF2B5EF4-FFF2-40B4-BE49-F238E27FC236}">
                <a16:creationId xmlns:a16="http://schemas.microsoft.com/office/drawing/2014/main" id="{4EBB1F3F-85CB-1CAD-E945-0425E59FF138}"/>
              </a:ext>
            </a:extLst>
          </p:cNvPr>
          <p:cNvSpPr>
            <a:spLocks noGrp="1"/>
          </p:cNvSpPr>
          <p:nvPr>
            <p:ph type="sldNum" sz="quarter" idx="12"/>
          </p:nvPr>
        </p:nvSpPr>
        <p:spPr/>
        <p:txBody>
          <a:bodyPr/>
          <a:lstStyle/>
          <a:p>
            <a:fld id="{51F02384-994A-4C3C-8656-0CE2B6A3B91B}" type="slidenum">
              <a:rPr lang="en-US" smtClean="0"/>
              <a:pPr/>
              <a:t>37</a:t>
            </a:fld>
            <a:endParaRPr lang="en-US"/>
          </a:p>
        </p:txBody>
      </p:sp>
      <p:sp>
        <p:nvSpPr>
          <p:cNvPr id="4" name="Title 3">
            <a:extLst>
              <a:ext uri="{FF2B5EF4-FFF2-40B4-BE49-F238E27FC236}">
                <a16:creationId xmlns:a16="http://schemas.microsoft.com/office/drawing/2014/main" id="{5FB0EBF3-01D6-1D25-588F-520F2C96BC83}"/>
              </a:ext>
            </a:extLst>
          </p:cNvPr>
          <p:cNvSpPr>
            <a:spLocks noGrp="1"/>
          </p:cNvSpPr>
          <p:nvPr>
            <p:ph type="title"/>
          </p:nvPr>
        </p:nvSpPr>
        <p:spPr>
          <a:xfrm>
            <a:off x="5524" y="25705"/>
            <a:ext cx="12186475" cy="739000"/>
          </a:xfrm>
        </p:spPr>
        <p:txBody>
          <a:bodyPr/>
          <a:lstStyle/>
          <a:p>
            <a:r>
              <a:rPr lang="fr-FR" dirty="0"/>
              <a:t>Trois méthodes principales de dépôt</a:t>
            </a:r>
            <a:endParaRPr lang="en-US" dirty="0"/>
          </a:p>
        </p:txBody>
      </p:sp>
    </p:spTree>
    <p:extLst>
      <p:ext uri="{BB962C8B-B14F-4D97-AF65-F5344CB8AC3E}">
        <p14:creationId xmlns:p14="http://schemas.microsoft.com/office/powerpoint/2010/main" val="315056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fade">
                                      <p:cBhvr>
                                        <p:cTn id="15" dur="500"/>
                                        <p:tgtEl>
                                          <p:spTgt spid="1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xEl>
                                              <p:pRg st="3" end="3"/>
                                            </p:txEl>
                                          </p:spTgt>
                                        </p:tgtEl>
                                        <p:attrNameLst>
                                          <p:attrName>style.visibility</p:attrName>
                                        </p:attrNameLst>
                                      </p:cBhvr>
                                      <p:to>
                                        <p:strVal val="visible"/>
                                      </p:to>
                                    </p:set>
                                    <p:animEffect transition="in" filter="fade">
                                      <p:cBhvr>
                                        <p:cTn id="18" dur="500"/>
                                        <p:tgtEl>
                                          <p:spTgt spid="1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animEffect transition="in" filter="fade">
                                      <p:cBhvr>
                                        <p:cTn id="23" dur="500"/>
                                        <p:tgtEl>
                                          <p:spTgt spid="16">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xEl>
                                              <p:pRg st="5" end="5"/>
                                            </p:txEl>
                                          </p:spTgt>
                                        </p:tgtEl>
                                        <p:attrNameLst>
                                          <p:attrName>style.visibility</p:attrName>
                                        </p:attrNameLst>
                                      </p:cBhvr>
                                      <p:to>
                                        <p:strVal val="visible"/>
                                      </p:to>
                                    </p:set>
                                    <p:animEffect transition="in" filter="fade">
                                      <p:cBhvr>
                                        <p:cTn id="26"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D363A-984D-0D5C-5F0E-3E836E1D25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EE9129-2B22-47DD-1712-3B8BC552C3BA}"/>
              </a:ext>
            </a:extLst>
          </p:cNvPr>
          <p:cNvSpPr>
            <a:spLocks noGrp="1"/>
          </p:cNvSpPr>
          <p:nvPr>
            <p:ph type="ctrTitle"/>
          </p:nvPr>
        </p:nvSpPr>
        <p:spPr>
          <a:xfrm>
            <a:off x="4064000" y="3975731"/>
            <a:ext cx="8128000" cy="1320317"/>
          </a:xfrm>
        </p:spPr>
        <p:txBody>
          <a:bodyPr/>
          <a:lstStyle/>
          <a:p>
            <a:r>
              <a:rPr lang="fr-FR" dirty="0"/>
              <a:t>Infractions et sanctions</a:t>
            </a:r>
            <a:endParaRPr lang="en-US" dirty="0"/>
          </a:p>
        </p:txBody>
      </p:sp>
      <p:sp>
        <p:nvSpPr>
          <p:cNvPr id="5" name="Text Placeholder 4">
            <a:extLst>
              <a:ext uri="{FF2B5EF4-FFF2-40B4-BE49-F238E27FC236}">
                <a16:creationId xmlns:a16="http://schemas.microsoft.com/office/drawing/2014/main" id="{16979929-F4B9-D48C-3DDF-C23ADB653886}"/>
              </a:ext>
            </a:extLst>
          </p:cNvPr>
          <p:cNvSpPr>
            <a:spLocks noGrp="1"/>
          </p:cNvSpPr>
          <p:nvPr>
            <p:ph type="body" sz="quarter" idx="14"/>
          </p:nvPr>
        </p:nvSpPr>
        <p:spPr/>
        <p:txBody>
          <a:bodyPr/>
          <a:lstStyle/>
          <a:p>
            <a:r>
              <a:rPr lang="en-US" dirty="0"/>
              <a:t>04</a:t>
            </a:r>
          </a:p>
        </p:txBody>
      </p:sp>
      <p:sp>
        <p:nvSpPr>
          <p:cNvPr id="4" name="Slide Number Placeholder 3">
            <a:extLst>
              <a:ext uri="{FF2B5EF4-FFF2-40B4-BE49-F238E27FC236}">
                <a16:creationId xmlns:a16="http://schemas.microsoft.com/office/drawing/2014/main" id="{B471CE34-8055-196C-0524-5160606317E4}"/>
              </a:ext>
            </a:extLst>
          </p:cNvPr>
          <p:cNvSpPr>
            <a:spLocks noGrp="1"/>
          </p:cNvSpPr>
          <p:nvPr>
            <p:ph type="sldNum" sz="quarter" idx="12"/>
          </p:nvPr>
        </p:nvSpPr>
        <p:spPr/>
        <p:txBody>
          <a:bodyPr/>
          <a:lstStyle/>
          <a:p>
            <a:fld id="{FC1CF07D-8B3F-4D32-B059-0039CEA46DB1}" type="slidenum">
              <a:rPr lang="en-US" smtClean="0"/>
              <a:pPr/>
              <a:t>38</a:t>
            </a:fld>
            <a:endParaRPr lang="en-US"/>
          </a:p>
        </p:txBody>
      </p:sp>
      <p:pic>
        <p:nvPicPr>
          <p:cNvPr id="6" name="Espace réservé pour une image  5">
            <a:extLst>
              <a:ext uri="{FF2B5EF4-FFF2-40B4-BE49-F238E27FC236}">
                <a16:creationId xmlns:a16="http://schemas.microsoft.com/office/drawing/2014/main" id="{C1F70C0B-1DDB-6DE9-D6DD-C249AB2C2DB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2771" b="22771"/>
          <a:stretch>
            <a:fillRect/>
          </a:stretch>
        </p:blipFill>
        <p:spPr/>
      </p:pic>
      <p:sp>
        <p:nvSpPr>
          <p:cNvPr id="7" name="Sous-titre 6">
            <a:extLst>
              <a:ext uri="{FF2B5EF4-FFF2-40B4-BE49-F238E27FC236}">
                <a16:creationId xmlns:a16="http://schemas.microsoft.com/office/drawing/2014/main" id="{7AFBB15C-A454-BA77-C236-53FC97285186}"/>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1634289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37F5F-E581-A76B-7487-6354954030E8}"/>
            </a:ext>
          </a:extLst>
        </p:cNvPr>
        <p:cNvGrpSpPr/>
        <p:nvPr/>
      </p:nvGrpSpPr>
      <p:grpSpPr>
        <a:xfrm>
          <a:off x="0" y="0"/>
          <a:ext cx="0" cy="0"/>
          <a:chOff x="0" y="0"/>
          <a:chExt cx="0" cy="0"/>
        </a:xfrm>
      </p:grpSpPr>
      <p:sp>
        <p:nvSpPr>
          <p:cNvPr id="13" name="Freeform: Shape 12">
            <a:extLst>
              <a:ext uri="{FF2B5EF4-FFF2-40B4-BE49-F238E27FC236}">
                <a16:creationId xmlns:a16="http://schemas.microsoft.com/office/drawing/2014/main" id="{92E4817E-9A0A-6DEF-F187-3504D64BCB41}"/>
              </a:ext>
            </a:extLst>
          </p:cNvPr>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4AA6A1-90FE-63D9-B3D3-072E1E3669B1}"/>
              </a:ext>
            </a:extLst>
          </p:cNvPr>
          <p:cNvSpPr>
            <a:spLocks noGrp="1"/>
          </p:cNvSpPr>
          <p:nvPr>
            <p:ph type="ctrTitle"/>
          </p:nvPr>
        </p:nvSpPr>
        <p:spPr/>
        <p:txBody>
          <a:bodyPr/>
          <a:lstStyle/>
          <a:p>
            <a:r>
              <a:rPr lang="en-US" dirty="0"/>
              <a:t>Définition de la </a:t>
            </a:r>
            <a:r>
              <a:rPr lang="en-US" dirty="0" err="1"/>
              <a:t>contrefaçon</a:t>
            </a:r>
            <a:endParaRPr lang="en-US" dirty="0"/>
          </a:p>
        </p:txBody>
      </p:sp>
      <p:sp>
        <p:nvSpPr>
          <p:cNvPr id="5" name="Text Placeholder 4">
            <a:extLst>
              <a:ext uri="{FF2B5EF4-FFF2-40B4-BE49-F238E27FC236}">
                <a16:creationId xmlns:a16="http://schemas.microsoft.com/office/drawing/2014/main" id="{31E4C115-4BFE-557A-879F-72BFEAB1CABF}"/>
              </a:ext>
            </a:extLst>
          </p:cNvPr>
          <p:cNvSpPr>
            <a:spLocks noGrp="1"/>
          </p:cNvSpPr>
          <p:nvPr>
            <p:ph type="body" sz="quarter" idx="14"/>
          </p:nvPr>
        </p:nvSpPr>
        <p:spPr/>
        <p:txBody>
          <a:bodyPr/>
          <a:lstStyle/>
          <a:p>
            <a:r>
              <a:rPr lang="en-US" dirty="0"/>
              <a:t>A</a:t>
            </a:r>
          </a:p>
        </p:txBody>
      </p:sp>
      <p:sp>
        <p:nvSpPr>
          <p:cNvPr id="7" name="Sous-titre 6">
            <a:extLst>
              <a:ext uri="{FF2B5EF4-FFF2-40B4-BE49-F238E27FC236}">
                <a16:creationId xmlns:a16="http://schemas.microsoft.com/office/drawing/2014/main" id="{482744B4-FBEE-CB12-F03B-47A724F412B4}"/>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1539949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000" y="3975731"/>
            <a:ext cx="8128000" cy="1320317"/>
          </a:xfrm>
        </p:spPr>
        <p:txBody>
          <a:bodyPr/>
          <a:lstStyle/>
          <a:p>
            <a:r>
              <a:rPr lang="fr-FR" dirty="0"/>
              <a:t>Protection et valorisation des actifs immatériels en entreprise</a:t>
            </a:r>
            <a:endParaRPr lang="en-US" dirty="0"/>
          </a:p>
        </p:txBody>
      </p:sp>
      <p:sp>
        <p:nvSpPr>
          <p:cNvPr id="5" name="Text Placeholder 4"/>
          <p:cNvSpPr>
            <a:spLocks noGrp="1"/>
          </p:cNvSpPr>
          <p:nvPr>
            <p:ph type="body" sz="quarter" idx="14"/>
          </p:nvPr>
        </p:nvSpPr>
        <p:spPr/>
        <p:txBody>
          <a:bodyPr/>
          <a:lstStyle/>
          <a:p>
            <a:r>
              <a:rPr lang="en-US" dirty="0"/>
              <a:t>01</a:t>
            </a:r>
          </a:p>
        </p:txBody>
      </p:sp>
      <p:sp>
        <p:nvSpPr>
          <p:cNvPr id="4" name="Slide Number Placeholder 3"/>
          <p:cNvSpPr>
            <a:spLocks noGrp="1"/>
          </p:cNvSpPr>
          <p:nvPr>
            <p:ph type="sldNum" sz="quarter" idx="12"/>
          </p:nvPr>
        </p:nvSpPr>
        <p:spPr/>
        <p:txBody>
          <a:bodyPr/>
          <a:lstStyle/>
          <a:p>
            <a:fld id="{FC1CF07D-8B3F-4D32-B059-0039CEA46DB1}" type="slidenum">
              <a:rPr lang="en-US" smtClean="0"/>
              <a:pPr/>
              <a:t>4</a:t>
            </a:fld>
            <a:endParaRPr lang="en-US"/>
          </a:p>
        </p:txBody>
      </p:sp>
      <p:pic>
        <p:nvPicPr>
          <p:cNvPr id="10" name="Espace réservé pour une image  9">
            <a:extLst>
              <a:ext uri="{FF2B5EF4-FFF2-40B4-BE49-F238E27FC236}">
                <a16:creationId xmlns:a16="http://schemas.microsoft.com/office/drawing/2014/main" id="{AD5471C2-D154-1EEF-8CB2-600981FD92B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4416" b="14416"/>
          <a:stretch>
            <a:fillRect/>
          </a:stretch>
        </p:blipFill>
        <p:spPr/>
      </p:pic>
      <p:sp>
        <p:nvSpPr>
          <p:cNvPr id="7" name="Sous-titre 6">
            <a:extLst>
              <a:ext uri="{FF2B5EF4-FFF2-40B4-BE49-F238E27FC236}">
                <a16:creationId xmlns:a16="http://schemas.microsoft.com/office/drawing/2014/main" id="{06472689-B058-5B5A-D8B0-E83F7D984B53}"/>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2636018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163CF-C654-C5FB-3E3E-BF8AD81E4AF5}"/>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DE37DFE8-A3C5-4690-0D6E-12AD635E605D}"/>
              </a:ext>
            </a:extLst>
          </p:cNvPr>
          <p:cNvSpPr>
            <a:spLocks noGrp="1"/>
          </p:cNvSpPr>
          <p:nvPr>
            <p:ph idx="1"/>
          </p:nvPr>
        </p:nvSpPr>
        <p:spPr>
          <a:xfrm>
            <a:off x="119336" y="908720"/>
            <a:ext cx="11881320" cy="5256584"/>
          </a:xfrm>
        </p:spPr>
        <p:txBody>
          <a:bodyPr>
            <a:normAutofit/>
          </a:bodyPr>
          <a:lstStyle/>
          <a:p>
            <a:pPr marL="0" indent="0">
              <a:lnSpc>
                <a:spcPct val="100000"/>
              </a:lnSpc>
              <a:buNone/>
            </a:pPr>
            <a:r>
              <a:rPr lang="fr-FR" dirty="0"/>
              <a:t>La contrefaçon est une </a:t>
            </a:r>
            <a:r>
              <a:rPr lang="fr-FR" b="1" dirty="0"/>
              <a:t>violation du droit d’auteur</a:t>
            </a:r>
            <a:r>
              <a:rPr lang="fr-FR" dirty="0"/>
              <a:t>, qui se caractérise par l’usage illégal d’une œuvre protégée sans l’autorisation de son créateur ou détenteur des droits. Elle constitue une infraction légale et entraîne des conséquences civiles et pénales.</a:t>
            </a:r>
            <a:endParaRPr lang="en-US" dirty="0">
              <a:solidFill>
                <a:schemeClr val="tx1"/>
              </a:solidFill>
              <a:latin typeface="+mn-lt"/>
            </a:endParaRPr>
          </a:p>
        </p:txBody>
      </p:sp>
      <p:sp>
        <p:nvSpPr>
          <p:cNvPr id="7" name="Slide Number Placeholder 6">
            <a:extLst>
              <a:ext uri="{FF2B5EF4-FFF2-40B4-BE49-F238E27FC236}">
                <a16:creationId xmlns:a16="http://schemas.microsoft.com/office/drawing/2014/main" id="{BE52690F-3F48-8824-E67C-CA49F729FDA6}"/>
              </a:ext>
            </a:extLst>
          </p:cNvPr>
          <p:cNvSpPr>
            <a:spLocks noGrp="1"/>
          </p:cNvSpPr>
          <p:nvPr>
            <p:ph type="sldNum" sz="quarter" idx="12"/>
          </p:nvPr>
        </p:nvSpPr>
        <p:spPr/>
        <p:txBody>
          <a:bodyPr/>
          <a:lstStyle/>
          <a:p>
            <a:fld id="{51F02384-994A-4C3C-8656-0CE2B6A3B91B}" type="slidenum">
              <a:rPr lang="en-US" smtClean="0"/>
              <a:pPr/>
              <a:t>40</a:t>
            </a:fld>
            <a:endParaRPr lang="en-US"/>
          </a:p>
        </p:txBody>
      </p:sp>
      <p:sp>
        <p:nvSpPr>
          <p:cNvPr id="4" name="Title 3">
            <a:extLst>
              <a:ext uri="{FF2B5EF4-FFF2-40B4-BE49-F238E27FC236}">
                <a16:creationId xmlns:a16="http://schemas.microsoft.com/office/drawing/2014/main" id="{518C1232-1F90-B1BB-B678-E8E425A90B21}"/>
              </a:ext>
            </a:extLst>
          </p:cNvPr>
          <p:cNvSpPr>
            <a:spLocks noGrp="1"/>
          </p:cNvSpPr>
          <p:nvPr>
            <p:ph type="title"/>
          </p:nvPr>
        </p:nvSpPr>
        <p:spPr>
          <a:xfrm>
            <a:off x="5524" y="25705"/>
            <a:ext cx="12186475" cy="739000"/>
          </a:xfrm>
        </p:spPr>
        <p:txBody>
          <a:bodyPr/>
          <a:lstStyle/>
          <a:p>
            <a:r>
              <a:rPr lang="en-US" dirty="0" err="1"/>
              <a:t>Qu'est-ce</a:t>
            </a:r>
            <a:r>
              <a:rPr lang="en-US" dirty="0"/>
              <a:t> que la </a:t>
            </a:r>
            <a:r>
              <a:rPr lang="en-US" dirty="0" err="1"/>
              <a:t>contrefaçon</a:t>
            </a:r>
            <a:r>
              <a:rPr lang="en-US" dirty="0"/>
              <a:t> ?</a:t>
            </a:r>
          </a:p>
        </p:txBody>
      </p:sp>
    </p:spTree>
    <p:extLst>
      <p:ext uri="{BB962C8B-B14F-4D97-AF65-F5344CB8AC3E}">
        <p14:creationId xmlns:p14="http://schemas.microsoft.com/office/powerpoint/2010/main" val="278663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C9E78-51BA-4DD4-A614-8D4260D59EE8}"/>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23C58DA7-ADC5-8E9F-16BC-EA81AEFD1FFB}"/>
              </a:ext>
            </a:extLst>
          </p:cNvPr>
          <p:cNvSpPr>
            <a:spLocks noGrp="1"/>
          </p:cNvSpPr>
          <p:nvPr>
            <p:ph idx="1"/>
          </p:nvPr>
        </p:nvSpPr>
        <p:spPr>
          <a:xfrm>
            <a:off x="119336" y="908720"/>
            <a:ext cx="11881320" cy="5256584"/>
          </a:xfrm>
        </p:spPr>
        <p:txBody>
          <a:bodyPr>
            <a:normAutofit fontScale="92500"/>
          </a:bodyPr>
          <a:lstStyle/>
          <a:p>
            <a:pPr>
              <a:buFont typeface="+mj-lt"/>
              <a:buAutoNum type="arabicPeriod"/>
            </a:pPr>
            <a:r>
              <a:rPr lang="fr-FR" b="1" dirty="0">
                <a:solidFill>
                  <a:srgbClr val="C00000"/>
                </a:solidFill>
              </a:rPr>
              <a:t>Reproduction non autorisée</a:t>
            </a:r>
            <a:endParaRPr lang="fr-FR" dirty="0">
              <a:solidFill>
                <a:srgbClr val="C00000"/>
              </a:solidFill>
            </a:endParaRPr>
          </a:p>
          <a:p>
            <a:pPr marL="742950" lvl="1" indent="-285750">
              <a:buFont typeface="+mj-lt"/>
              <a:buAutoNum type="arabicPeriod"/>
            </a:pPr>
            <a:r>
              <a:rPr lang="fr-FR" dirty="0"/>
              <a:t>Copier un logiciel, un livre, ou une musique sans permission.</a:t>
            </a:r>
          </a:p>
          <a:p>
            <a:pPr marL="742950" lvl="1" indent="-285750">
              <a:buFont typeface="+mj-lt"/>
              <a:buAutoNum type="arabicPeriod"/>
            </a:pPr>
            <a:r>
              <a:rPr lang="fr-FR" dirty="0"/>
              <a:t>Exemple : Télécharger un film depuis un site de partage illégal.</a:t>
            </a:r>
          </a:p>
          <a:p>
            <a:pPr>
              <a:buFont typeface="+mj-lt"/>
              <a:buAutoNum type="arabicPeriod"/>
            </a:pPr>
            <a:r>
              <a:rPr lang="fr-FR" b="1" dirty="0">
                <a:solidFill>
                  <a:srgbClr val="C00000"/>
                </a:solidFill>
              </a:rPr>
              <a:t>Utilisation non autorisée</a:t>
            </a:r>
            <a:endParaRPr lang="fr-FR" dirty="0">
              <a:solidFill>
                <a:srgbClr val="C00000"/>
              </a:solidFill>
            </a:endParaRPr>
          </a:p>
          <a:p>
            <a:pPr marL="742950" lvl="1" indent="-285750">
              <a:buFont typeface="+mj-lt"/>
              <a:buAutoNum type="arabicPeriod"/>
            </a:pPr>
            <a:r>
              <a:rPr lang="fr-FR" dirty="0"/>
              <a:t>Exploiter une œuvre sans autorisation.</a:t>
            </a:r>
          </a:p>
          <a:p>
            <a:pPr marL="742950" lvl="1" indent="-285750">
              <a:buFont typeface="+mj-lt"/>
              <a:buAutoNum type="arabicPeriod"/>
            </a:pPr>
            <a:r>
              <a:rPr lang="fr-FR" dirty="0"/>
              <a:t>Exemple : Incorporer un code source protégé dans un autre logiciel ou diffuser un concert en streaming sans licence.</a:t>
            </a:r>
          </a:p>
          <a:p>
            <a:pPr marL="0" indent="0">
              <a:lnSpc>
                <a:spcPct val="100000"/>
              </a:lnSpc>
              <a:buNone/>
            </a:pPr>
            <a:endParaRPr lang="en-US" dirty="0">
              <a:solidFill>
                <a:schemeClr val="tx1"/>
              </a:solidFill>
              <a:latin typeface="+mn-lt"/>
            </a:endParaRPr>
          </a:p>
        </p:txBody>
      </p:sp>
      <p:sp>
        <p:nvSpPr>
          <p:cNvPr id="7" name="Slide Number Placeholder 6">
            <a:extLst>
              <a:ext uri="{FF2B5EF4-FFF2-40B4-BE49-F238E27FC236}">
                <a16:creationId xmlns:a16="http://schemas.microsoft.com/office/drawing/2014/main" id="{C82519E9-EC08-F05D-4856-76F13C16533D}"/>
              </a:ext>
            </a:extLst>
          </p:cNvPr>
          <p:cNvSpPr>
            <a:spLocks noGrp="1"/>
          </p:cNvSpPr>
          <p:nvPr>
            <p:ph type="sldNum" sz="quarter" idx="12"/>
          </p:nvPr>
        </p:nvSpPr>
        <p:spPr/>
        <p:txBody>
          <a:bodyPr/>
          <a:lstStyle/>
          <a:p>
            <a:fld id="{51F02384-994A-4C3C-8656-0CE2B6A3B91B}" type="slidenum">
              <a:rPr lang="en-US" smtClean="0"/>
              <a:pPr/>
              <a:t>41</a:t>
            </a:fld>
            <a:endParaRPr lang="en-US"/>
          </a:p>
        </p:txBody>
      </p:sp>
      <p:sp>
        <p:nvSpPr>
          <p:cNvPr id="4" name="Title 3">
            <a:extLst>
              <a:ext uri="{FF2B5EF4-FFF2-40B4-BE49-F238E27FC236}">
                <a16:creationId xmlns:a16="http://schemas.microsoft.com/office/drawing/2014/main" id="{337C8DB6-87AE-7EDB-BF0A-503B1DC308D2}"/>
              </a:ext>
            </a:extLst>
          </p:cNvPr>
          <p:cNvSpPr>
            <a:spLocks noGrp="1"/>
          </p:cNvSpPr>
          <p:nvPr>
            <p:ph type="title"/>
          </p:nvPr>
        </p:nvSpPr>
        <p:spPr>
          <a:xfrm>
            <a:off x="5524" y="25705"/>
            <a:ext cx="12186475" cy="739000"/>
          </a:xfrm>
        </p:spPr>
        <p:txBody>
          <a:bodyPr/>
          <a:lstStyle/>
          <a:p>
            <a:r>
              <a:rPr lang="en-US" dirty="0"/>
              <a:t>Exemples :</a:t>
            </a:r>
          </a:p>
        </p:txBody>
      </p:sp>
    </p:spTree>
    <p:extLst>
      <p:ext uri="{BB962C8B-B14F-4D97-AF65-F5344CB8AC3E}">
        <p14:creationId xmlns:p14="http://schemas.microsoft.com/office/powerpoint/2010/main" val="2356078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500"/>
                                        <p:tgtEl>
                                          <p:spTgt spid="1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animEffect transition="in" filter="fade">
                                      <p:cBhvr>
                                        <p:cTn id="13" dur="500"/>
                                        <p:tgtEl>
                                          <p:spTgt spid="1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6">
                                            <p:txEl>
                                              <p:pRg st="3" end="3"/>
                                            </p:txEl>
                                          </p:spTgt>
                                        </p:tgtEl>
                                        <p:attrNameLst>
                                          <p:attrName>style.visibility</p:attrName>
                                        </p:attrNameLst>
                                      </p:cBhvr>
                                      <p:to>
                                        <p:strVal val="visible"/>
                                      </p:to>
                                    </p:set>
                                    <p:animEffect transition="in" filter="fade">
                                      <p:cBhvr>
                                        <p:cTn id="18" dur="500"/>
                                        <p:tgtEl>
                                          <p:spTgt spid="16">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xEl>
                                              <p:pRg st="4" end="4"/>
                                            </p:txEl>
                                          </p:spTgt>
                                        </p:tgtEl>
                                        <p:attrNameLst>
                                          <p:attrName>style.visibility</p:attrName>
                                        </p:attrNameLst>
                                      </p:cBhvr>
                                      <p:to>
                                        <p:strVal val="visible"/>
                                      </p:to>
                                    </p:set>
                                    <p:animEffect transition="in" filter="fade">
                                      <p:cBhvr>
                                        <p:cTn id="21" dur="500"/>
                                        <p:tgtEl>
                                          <p:spTgt spid="16">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xEl>
                                              <p:pRg st="5" end="5"/>
                                            </p:txEl>
                                          </p:spTgt>
                                        </p:tgtEl>
                                        <p:attrNameLst>
                                          <p:attrName>style.visibility</p:attrName>
                                        </p:attrNameLst>
                                      </p:cBhvr>
                                      <p:to>
                                        <p:strVal val="visible"/>
                                      </p:to>
                                    </p:set>
                                    <p:animEffect transition="in" filter="fade">
                                      <p:cBhvr>
                                        <p:cTn id="24"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1B49B-DBDA-CDD2-C2D2-B9CBC27685A4}"/>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7F97BC05-B7E7-F170-D30C-438650B5E884}"/>
              </a:ext>
            </a:extLst>
          </p:cNvPr>
          <p:cNvSpPr>
            <a:spLocks noGrp="1"/>
          </p:cNvSpPr>
          <p:nvPr>
            <p:ph idx="1"/>
          </p:nvPr>
        </p:nvSpPr>
        <p:spPr>
          <a:xfrm>
            <a:off x="119336" y="908720"/>
            <a:ext cx="11881320" cy="5256584"/>
          </a:xfrm>
        </p:spPr>
        <p:txBody>
          <a:bodyPr>
            <a:normAutofit fontScale="85000" lnSpcReduction="10000"/>
          </a:bodyPr>
          <a:lstStyle/>
          <a:p>
            <a:pPr marL="0" indent="0">
              <a:buNone/>
            </a:pPr>
            <a:r>
              <a:rPr lang="fr-FR" dirty="0"/>
              <a:t>La contrefaçon porte atteinte à deux types de droits :</a:t>
            </a:r>
          </a:p>
          <a:p>
            <a:pPr>
              <a:buFont typeface="Arial" panose="020B0604020202020204" pitchFamily="34" charset="0"/>
              <a:buChar char="•"/>
            </a:pPr>
            <a:r>
              <a:rPr lang="fr-FR" b="1" dirty="0"/>
              <a:t>Les droits patrimoniaux</a:t>
            </a:r>
            <a:r>
              <a:rPr lang="fr-FR" dirty="0"/>
              <a:t> : liés à l’exploitation financière de l’œuvre.</a:t>
            </a:r>
          </a:p>
          <a:p>
            <a:pPr>
              <a:buFont typeface="Arial" panose="020B0604020202020204" pitchFamily="34" charset="0"/>
              <a:buChar char="•"/>
            </a:pPr>
            <a:r>
              <a:rPr lang="fr-FR" b="1" dirty="0"/>
              <a:t>Les droits moraux</a:t>
            </a:r>
            <a:r>
              <a:rPr lang="fr-FR" dirty="0"/>
              <a:t> : relatifs à la reconnaissance de l’auteur.</a:t>
            </a:r>
          </a:p>
          <a:p>
            <a:pPr marL="0" indent="0">
              <a:buNone/>
            </a:pPr>
            <a:endParaRPr lang="fr-FR" b="1" dirty="0"/>
          </a:p>
          <a:p>
            <a:pPr marL="0" indent="0">
              <a:buNone/>
            </a:pPr>
            <a:r>
              <a:rPr lang="fr-FR" b="1" dirty="0"/>
              <a:t>Analogie :</a:t>
            </a:r>
            <a:br>
              <a:rPr lang="fr-FR" dirty="0"/>
            </a:br>
            <a:r>
              <a:rPr lang="fr-FR" dirty="0"/>
              <a:t>Imaginez que vous écriviez un roman, et qu’une autre personne le publie sous son nom ou le partage en ligne sans vous en informer. Cela vous priverait non seulement de revenus, mais aussi de la reconnaissance liée à votre travail.</a:t>
            </a:r>
          </a:p>
          <a:p>
            <a:pPr marL="0" indent="0">
              <a:lnSpc>
                <a:spcPct val="100000"/>
              </a:lnSpc>
              <a:buNone/>
            </a:pPr>
            <a:endParaRPr lang="en-US" dirty="0">
              <a:solidFill>
                <a:schemeClr val="tx1"/>
              </a:solidFill>
              <a:latin typeface="+mn-lt"/>
            </a:endParaRPr>
          </a:p>
        </p:txBody>
      </p:sp>
      <p:sp>
        <p:nvSpPr>
          <p:cNvPr id="7" name="Slide Number Placeholder 6">
            <a:extLst>
              <a:ext uri="{FF2B5EF4-FFF2-40B4-BE49-F238E27FC236}">
                <a16:creationId xmlns:a16="http://schemas.microsoft.com/office/drawing/2014/main" id="{748252BA-4E5C-E25D-2125-E8E556E36275}"/>
              </a:ext>
            </a:extLst>
          </p:cNvPr>
          <p:cNvSpPr>
            <a:spLocks noGrp="1"/>
          </p:cNvSpPr>
          <p:nvPr>
            <p:ph type="sldNum" sz="quarter" idx="12"/>
          </p:nvPr>
        </p:nvSpPr>
        <p:spPr/>
        <p:txBody>
          <a:bodyPr/>
          <a:lstStyle/>
          <a:p>
            <a:fld id="{51F02384-994A-4C3C-8656-0CE2B6A3B91B}" type="slidenum">
              <a:rPr lang="en-US" smtClean="0"/>
              <a:pPr/>
              <a:t>42</a:t>
            </a:fld>
            <a:endParaRPr lang="en-US"/>
          </a:p>
        </p:txBody>
      </p:sp>
      <p:sp>
        <p:nvSpPr>
          <p:cNvPr id="4" name="Title 3">
            <a:extLst>
              <a:ext uri="{FF2B5EF4-FFF2-40B4-BE49-F238E27FC236}">
                <a16:creationId xmlns:a16="http://schemas.microsoft.com/office/drawing/2014/main" id="{BAA0EB7A-BC7E-7A15-BA0A-BCD19CA37245}"/>
              </a:ext>
            </a:extLst>
          </p:cNvPr>
          <p:cNvSpPr>
            <a:spLocks noGrp="1"/>
          </p:cNvSpPr>
          <p:nvPr>
            <p:ph type="title"/>
          </p:nvPr>
        </p:nvSpPr>
        <p:spPr>
          <a:xfrm>
            <a:off x="5524" y="25705"/>
            <a:ext cx="12186475" cy="739000"/>
          </a:xfrm>
        </p:spPr>
        <p:txBody>
          <a:bodyPr/>
          <a:lstStyle/>
          <a:p>
            <a:r>
              <a:rPr lang="fr-FR" b="1" dirty="0"/>
              <a:t>Pourquoi est-ce grave ?</a:t>
            </a:r>
            <a:endParaRPr lang="en-US" dirty="0"/>
          </a:p>
        </p:txBody>
      </p:sp>
    </p:spTree>
    <p:extLst>
      <p:ext uri="{BB962C8B-B14F-4D97-AF65-F5344CB8AC3E}">
        <p14:creationId xmlns:p14="http://schemas.microsoft.com/office/powerpoint/2010/main" val="390760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D3CFB-0E0E-69DF-E889-B383C201DE8E}"/>
            </a:ext>
          </a:extLst>
        </p:cNvPr>
        <p:cNvGrpSpPr/>
        <p:nvPr/>
      </p:nvGrpSpPr>
      <p:grpSpPr>
        <a:xfrm>
          <a:off x="0" y="0"/>
          <a:ext cx="0" cy="0"/>
          <a:chOff x="0" y="0"/>
          <a:chExt cx="0" cy="0"/>
        </a:xfrm>
      </p:grpSpPr>
      <p:sp>
        <p:nvSpPr>
          <p:cNvPr id="13" name="Freeform: Shape 12">
            <a:extLst>
              <a:ext uri="{FF2B5EF4-FFF2-40B4-BE49-F238E27FC236}">
                <a16:creationId xmlns:a16="http://schemas.microsoft.com/office/drawing/2014/main" id="{8EF64B90-DDE3-8E75-2302-2FEBC0862741}"/>
              </a:ext>
            </a:extLst>
          </p:cNvPr>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1D1CE8-08AC-549F-ABA5-7EA63B6547BF}"/>
              </a:ext>
            </a:extLst>
          </p:cNvPr>
          <p:cNvSpPr>
            <a:spLocks noGrp="1"/>
          </p:cNvSpPr>
          <p:nvPr>
            <p:ph type="ctrTitle"/>
          </p:nvPr>
        </p:nvSpPr>
        <p:spPr/>
        <p:txBody>
          <a:bodyPr/>
          <a:lstStyle/>
          <a:p>
            <a:r>
              <a:rPr lang="en-US" dirty="0"/>
              <a:t>Sanctions </a:t>
            </a:r>
            <a:r>
              <a:rPr lang="en-US" dirty="0" err="1"/>
              <a:t>civiles</a:t>
            </a:r>
            <a:r>
              <a:rPr lang="en-US" dirty="0"/>
              <a:t> et </a:t>
            </a:r>
            <a:r>
              <a:rPr lang="en-US" dirty="0" err="1"/>
              <a:t>pénales</a:t>
            </a:r>
            <a:endParaRPr lang="en-US" dirty="0"/>
          </a:p>
        </p:txBody>
      </p:sp>
      <p:sp>
        <p:nvSpPr>
          <p:cNvPr id="5" name="Text Placeholder 4">
            <a:extLst>
              <a:ext uri="{FF2B5EF4-FFF2-40B4-BE49-F238E27FC236}">
                <a16:creationId xmlns:a16="http://schemas.microsoft.com/office/drawing/2014/main" id="{0AE88642-FA29-9F35-31E1-4486293134BC}"/>
              </a:ext>
            </a:extLst>
          </p:cNvPr>
          <p:cNvSpPr>
            <a:spLocks noGrp="1"/>
          </p:cNvSpPr>
          <p:nvPr>
            <p:ph type="body" sz="quarter" idx="14"/>
          </p:nvPr>
        </p:nvSpPr>
        <p:spPr/>
        <p:txBody>
          <a:bodyPr/>
          <a:lstStyle/>
          <a:p>
            <a:r>
              <a:rPr lang="en-US" dirty="0"/>
              <a:t>B</a:t>
            </a:r>
          </a:p>
        </p:txBody>
      </p:sp>
      <p:sp>
        <p:nvSpPr>
          <p:cNvPr id="7" name="Sous-titre 6">
            <a:extLst>
              <a:ext uri="{FF2B5EF4-FFF2-40B4-BE49-F238E27FC236}">
                <a16:creationId xmlns:a16="http://schemas.microsoft.com/office/drawing/2014/main" id="{EDA833F0-B9D5-7981-F0EA-8871E7F5D35D}"/>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1836370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FD2EC-75DC-25C4-B79B-619FEB371081}"/>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57DDFEE0-0FF3-2212-CD07-F2CC159A9DC5}"/>
              </a:ext>
            </a:extLst>
          </p:cNvPr>
          <p:cNvSpPr>
            <a:spLocks noGrp="1"/>
          </p:cNvSpPr>
          <p:nvPr>
            <p:ph idx="1"/>
          </p:nvPr>
        </p:nvSpPr>
        <p:spPr>
          <a:xfrm>
            <a:off x="119336" y="908720"/>
            <a:ext cx="11881320" cy="5256584"/>
          </a:xfrm>
        </p:spPr>
        <p:txBody>
          <a:bodyPr>
            <a:normAutofit fontScale="70000" lnSpcReduction="20000"/>
          </a:bodyPr>
          <a:lstStyle/>
          <a:p>
            <a:pPr marL="0" indent="0">
              <a:buNone/>
            </a:pPr>
            <a:r>
              <a:rPr lang="fr-FR" dirty="0"/>
              <a:t>Les sanctions civiles ont pour objectif de </a:t>
            </a:r>
            <a:r>
              <a:rPr lang="fr-FR" b="1" dirty="0"/>
              <a:t>réparer le préjudice subi</a:t>
            </a:r>
            <a:r>
              <a:rPr lang="fr-FR" dirty="0"/>
              <a:t> par l’auteur.</a:t>
            </a:r>
          </a:p>
          <a:p>
            <a:pPr marL="0" indent="0">
              <a:buNone/>
            </a:pPr>
            <a:r>
              <a:rPr lang="fr-FR" b="1" dirty="0">
                <a:solidFill>
                  <a:srgbClr val="C00000"/>
                </a:solidFill>
              </a:rPr>
              <a:t>Mesures possibles :</a:t>
            </a:r>
            <a:endParaRPr lang="fr-FR" dirty="0">
              <a:solidFill>
                <a:srgbClr val="C00000"/>
              </a:solidFill>
            </a:endParaRPr>
          </a:p>
          <a:p>
            <a:pPr>
              <a:buFont typeface="Arial" panose="020B0604020202020204" pitchFamily="34" charset="0"/>
              <a:buChar char="•"/>
            </a:pPr>
            <a:r>
              <a:rPr lang="fr-FR" b="1" dirty="0"/>
              <a:t>Dommages et intérêts</a:t>
            </a:r>
            <a:br>
              <a:rPr lang="fr-FR" dirty="0"/>
            </a:br>
            <a:r>
              <a:rPr lang="fr-FR" dirty="0"/>
              <a:t>Le contrevenant doit compenser le préjudice économique (manque à gagner) et moral (atteinte à la réputation ou au lien avec l’œuvre).</a:t>
            </a:r>
            <a:br>
              <a:rPr lang="fr-FR" dirty="0"/>
            </a:br>
            <a:r>
              <a:rPr lang="fr-FR" i="1" dirty="0"/>
              <a:t>Exemple : Un créateur de logiciel peut réclamer des indemnités si son programme est utilisé illégalement.</a:t>
            </a:r>
            <a:endParaRPr lang="fr-FR" dirty="0"/>
          </a:p>
          <a:p>
            <a:pPr>
              <a:buFont typeface="Arial" panose="020B0604020202020204" pitchFamily="34" charset="0"/>
              <a:buChar char="•"/>
            </a:pPr>
            <a:r>
              <a:rPr lang="fr-FR" b="1" dirty="0"/>
              <a:t>Cessation de l’utilisation</a:t>
            </a:r>
            <a:br>
              <a:rPr lang="fr-FR" dirty="0"/>
            </a:br>
            <a:r>
              <a:rPr lang="fr-FR" dirty="0"/>
              <a:t>Une décision judiciaire peut interdire la diffusion, la vente ou l’utilisation de l’œuvre contrefaite.</a:t>
            </a:r>
          </a:p>
          <a:p>
            <a:pPr>
              <a:buFont typeface="Arial" panose="020B0604020202020204" pitchFamily="34" charset="0"/>
              <a:buChar char="•"/>
            </a:pPr>
            <a:r>
              <a:rPr lang="fr-FR" b="1" dirty="0"/>
              <a:t>Confiscation ou destruction des copies</a:t>
            </a:r>
            <a:br>
              <a:rPr lang="fr-FR" dirty="0"/>
            </a:br>
            <a:r>
              <a:rPr lang="fr-FR" dirty="0"/>
              <a:t>Les exemplaires illicites peuvent être saisis et détruits pour éviter leur usage ultérieur.</a:t>
            </a:r>
          </a:p>
          <a:p>
            <a:pPr marL="0" indent="0">
              <a:lnSpc>
                <a:spcPct val="100000"/>
              </a:lnSpc>
              <a:buNone/>
            </a:pPr>
            <a:endParaRPr lang="en-US" dirty="0">
              <a:solidFill>
                <a:schemeClr val="tx1"/>
              </a:solidFill>
              <a:latin typeface="+mn-lt"/>
            </a:endParaRPr>
          </a:p>
        </p:txBody>
      </p:sp>
      <p:sp>
        <p:nvSpPr>
          <p:cNvPr id="7" name="Slide Number Placeholder 6">
            <a:extLst>
              <a:ext uri="{FF2B5EF4-FFF2-40B4-BE49-F238E27FC236}">
                <a16:creationId xmlns:a16="http://schemas.microsoft.com/office/drawing/2014/main" id="{D75562B3-0E5C-6ABD-711C-A7AFF09E2C19}"/>
              </a:ext>
            </a:extLst>
          </p:cNvPr>
          <p:cNvSpPr>
            <a:spLocks noGrp="1"/>
          </p:cNvSpPr>
          <p:nvPr>
            <p:ph type="sldNum" sz="quarter" idx="12"/>
          </p:nvPr>
        </p:nvSpPr>
        <p:spPr/>
        <p:txBody>
          <a:bodyPr/>
          <a:lstStyle/>
          <a:p>
            <a:fld id="{51F02384-994A-4C3C-8656-0CE2B6A3B91B}" type="slidenum">
              <a:rPr lang="en-US" smtClean="0"/>
              <a:pPr/>
              <a:t>44</a:t>
            </a:fld>
            <a:endParaRPr lang="en-US"/>
          </a:p>
        </p:txBody>
      </p:sp>
      <p:sp>
        <p:nvSpPr>
          <p:cNvPr id="4" name="Title 3">
            <a:extLst>
              <a:ext uri="{FF2B5EF4-FFF2-40B4-BE49-F238E27FC236}">
                <a16:creationId xmlns:a16="http://schemas.microsoft.com/office/drawing/2014/main" id="{23E89B72-6F73-25DB-9D02-B87DBA898B8C}"/>
              </a:ext>
            </a:extLst>
          </p:cNvPr>
          <p:cNvSpPr>
            <a:spLocks noGrp="1"/>
          </p:cNvSpPr>
          <p:nvPr>
            <p:ph type="title"/>
          </p:nvPr>
        </p:nvSpPr>
        <p:spPr>
          <a:xfrm>
            <a:off x="5524" y="25705"/>
            <a:ext cx="12186475" cy="739000"/>
          </a:xfrm>
        </p:spPr>
        <p:txBody>
          <a:bodyPr/>
          <a:lstStyle/>
          <a:p>
            <a:r>
              <a:rPr lang="en-US" dirty="0"/>
              <a:t>Sanctions </a:t>
            </a:r>
            <a:r>
              <a:rPr lang="en-US" dirty="0" err="1"/>
              <a:t>civiles</a:t>
            </a:r>
            <a:endParaRPr lang="en-US" dirty="0"/>
          </a:p>
        </p:txBody>
      </p:sp>
    </p:spTree>
    <p:extLst>
      <p:ext uri="{BB962C8B-B14F-4D97-AF65-F5344CB8AC3E}">
        <p14:creationId xmlns:p14="http://schemas.microsoft.com/office/powerpoint/2010/main" val="38457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3FDBD9-9A42-7F05-C1CA-0E60F9587D60}"/>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47B22300-0C6B-ADAA-419F-1A143460D381}"/>
              </a:ext>
            </a:extLst>
          </p:cNvPr>
          <p:cNvSpPr>
            <a:spLocks noGrp="1"/>
          </p:cNvSpPr>
          <p:nvPr>
            <p:ph idx="1"/>
          </p:nvPr>
        </p:nvSpPr>
        <p:spPr>
          <a:xfrm>
            <a:off x="119336" y="908720"/>
            <a:ext cx="11881320" cy="5256584"/>
          </a:xfrm>
        </p:spPr>
        <p:txBody>
          <a:bodyPr>
            <a:normAutofit fontScale="70000" lnSpcReduction="20000"/>
          </a:bodyPr>
          <a:lstStyle/>
          <a:p>
            <a:pPr marL="0" indent="0">
              <a:buNone/>
            </a:pPr>
            <a:r>
              <a:rPr lang="fr-FR" dirty="0"/>
              <a:t>Les sanctions pénales visent à </a:t>
            </a:r>
            <a:r>
              <a:rPr lang="fr-FR" b="1" dirty="0"/>
              <a:t>punir les actes de contrefaçon</a:t>
            </a:r>
            <a:r>
              <a:rPr lang="fr-FR" dirty="0"/>
              <a:t> et à </a:t>
            </a:r>
            <a:r>
              <a:rPr lang="fr-FR" b="1" dirty="0"/>
              <a:t>dissuader de futurs délits</a:t>
            </a:r>
            <a:r>
              <a:rPr lang="fr-FR" dirty="0"/>
              <a:t>.</a:t>
            </a:r>
          </a:p>
          <a:p>
            <a:pPr marL="0" indent="0">
              <a:buNone/>
            </a:pPr>
            <a:r>
              <a:rPr lang="fr-FR" b="1" dirty="0">
                <a:solidFill>
                  <a:srgbClr val="C00000"/>
                </a:solidFill>
              </a:rPr>
              <a:t>Peines possibles </a:t>
            </a:r>
            <a:r>
              <a:rPr lang="fr-FR" b="1" dirty="0"/>
              <a:t>:</a:t>
            </a:r>
            <a:endParaRPr lang="fr-FR" dirty="0"/>
          </a:p>
          <a:p>
            <a:pPr>
              <a:buFont typeface="Arial" panose="020B0604020202020204" pitchFamily="34" charset="0"/>
              <a:buChar char="•"/>
            </a:pPr>
            <a:r>
              <a:rPr lang="fr-FR" b="1" dirty="0"/>
              <a:t>Amendes</a:t>
            </a:r>
            <a:endParaRPr lang="fr-FR" dirty="0"/>
          </a:p>
          <a:p>
            <a:pPr marL="742950" lvl="1" indent="-285750">
              <a:buFont typeface="Arial" panose="020B0604020202020204" pitchFamily="34" charset="0"/>
              <a:buChar char="•"/>
            </a:pPr>
            <a:r>
              <a:rPr lang="fr-FR" dirty="0"/>
              <a:t>Montant élevé, pouvant aller jusqu’à plusieurs centaines de milliers d’euros selon la gravité de l’infraction.</a:t>
            </a:r>
          </a:p>
          <a:p>
            <a:pPr>
              <a:buFont typeface="Arial" panose="020B0604020202020204" pitchFamily="34" charset="0"/>
              <a:buChar char="•"/>
            </a:pPr>
            <a:r>
              <a:rPr lang="fr-FR" b="1" dirty="0"/>
              <a:t>Peines d’emprisonnement</a:t>
            </a:r>
            <a:endParaRPr lang="fr-FR" dirty="0"/>
          </a:p>
          <a:p>
            <a:pPr marL="742950" lvl="1" indent="-285750">
              <a:buFont typeface="Arial" panose="020B0604020202020204" pitchFamily="34" charset="0"/>
              <a:buChar char="•"/>
            </a:pPr>
            <a:r>
              <a:rPr lang="fr-FR" dirty="0"/>
              <a:t>En cas de récidive ou d’infractions graves (par exemple, si elles sont commises en bande organisée), les peines peuvent aller jusqu’à plusieurs années.</a:t>
            </a:r>
          </a:p>
          <a:p>
            <a:pPr marL="0" indent="0">
              <a:buNone/>
            </a:pPr>
            <a:r>
              <a:rPr lang="fr-FR" b="1" dirty="0">
                <a:solidFill>
                  <a:srgbClr val="C00000"/>
                </a:solidFill>
              </a:rPr>
              <a:t>Exemple</a:t>
            </a:r>
            <a:r>
              <a:rPr lang="fr-FR" b="1" dirty="0"/>
              <a:t> :</a:t>
            </a:r>
            <a:br>
              <a:rPr lang="fr-FR" dirty="0"/>
            </a:br>
            <a:r>
              <a:rPr lang="fr-FR" dirty="0"/>
              <a:t>Une entreprise utilisant un logiciel piraté pour ses activités risque une amende importante et ses dirigeants peuvent encourir une peine d’emprisonnement.</a:t>
            </a:r>
          </a:p>
          <a:p>
            <a:pPr marL="0" indent="0">
              <a:lnSpc>
                <a:spcPct val="100000"/>
              </a:lnSpc>
              <a:buNone/>
            </a:pPr>
            <a:endParaRPr lang="en-US" dirty="0">
              <a:solidFill>
                <a:schemeClr val="tx1"/>
              </a:solidFill>
              <a:latin typeface="+mn-lt"/>
            </a:endParaRPr>
          </a:p>
        </p:txBody>
      </p:sp>
      <p:sp>
        <p:nvSpPr>
          <p:cNvPr id="7" name="Slide Number Placeholder 6">
            <a:extLst>
              <a:ext uri="{FF2B5EF4-FFF2-40B4-BE49-F238E27FC236}">
                <a16:creationId xmlns:a16="http://schemas.microsoft.com/office/drawing/2014/main" id="{337C9852-0F2E-F622-1D76-F9C3DCDD0E35}"/>
              </a:ext>
            </a:extLst>
          </p:cNvPr>
          <p:cNvSpPr>
            <a:spLocks noGrp="1"/>
          </p:cNvSpPr>
          <p:nvPr>
            <p:ph type="sldNum" sz="quarter" idx="12"/>
          </p:nvPr>
        </p:nvSpPr>
        <p:spPr/>
        <p:txBody>
          <a:bodyPr/>
          <a:lstStyle/>
          <a:p>
            <a:fld id="{51F02384-994A-4C3C-8656-0CE2B6A3B91B}" type="slidenum">
              <a:rPr lang="en-US" smtClean="0"/>
              <a:pPr/>
              <a:t>45</a:t>
            </a:fld>
            <a:endParaRPr lang="en-US"/>
          </a:p>
        </p:txBody>
      </p:sp>
      <p:sp>
        <p:nvSpPr>
          <p:cNvPr id="4" name="Title 3">
            <a:extLst>
              <a:ext uri="{FF2B5EF4-FFF2-40B4-BE49-F238E27FC236}">
                <a16:creationId xmlns:a16="http://schemas.microsoft.com/office/drawing/2014/main" id="{CB20ABC3-722F-97B5-2AEA-206C82B0D82C}"/>
              </a:ext>
            </a:extLst>
          </p:cNvPr>
          <p:cNvSpPr>
            <a:spLocks noGrp="1"/>
          </p:cNvSpPr>
          <p:nvPr>
            <p:ph type="title"/>
          </p:nvPr>
        </p:nvSpPr>
        <p:spPr>
          <a:xfrm>
            <a:off x="5524" y="25705"/>
            <a:ext cx="12186475" cy="739000"/>
          </a:xfrm>
        </p:spPr>
        <p:txBody>
          <a:bodyPr/>
          <a:lstStyle/>
          <a:p>
            <a:r>
              <a:rPr lang="en-US" dirty="0"/>
              <a:t>Sanctions </a:t>
            </a:r>
            <a:r>
              <a:rPr lang="en-US" dirty="0" err="1"/>
              <a:t>pénales</a:t>
            </a:r>
            <a:endParaRPr lang="en-US" dirty="0"/>
          </a:p>
        </p:txBody>
      </p:sp>
    </p:spTree>
    <p:extLst>
      <p:ext uri="{BB962C8B-B14F-4D97-AF65-F5344CB8AC3E}">
        <p14:creationId xmlns:p14="http://schemas.microsoft.com/office/powerpoint/2010/main" val="296005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xEl>
                                              <p:pRg st="3" end="3"/>
                                            </p:txEl>
                                          </p:spTgt>
                                        </p:tgtEl>
                                        <p:attrNameLst>
                                          <p:attrName>style.visibility</p:attrName>
                                        </p:attrNameLst>
                                      </p:cBhvr>
                                      <p:to>
                                        <p:strVal val="visible"/>
                                      </p:to>
                                    </p:set>
                                    <p:animEffect transition="in" filter="fade">
                                      <p:cBhvr>
                                        <p:cTn id="20" dur="500"/>
                                        <p:tgtEl>
                                          <p:spTgt spid="1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xEl>
                                              <p:pRg st="4" end="4"/>
                                            </p:txEl>
                                          </p:spTgt>
                                        </p:tgtEl>
                                        <p:attrNameLst>
                                          <p:attrName>style.visibility</p:attrName>
                                        </p:attrNameLst>
                                      </p:cBhvr>
                                      <p:to>
                                        <p:strVal val="visible"/>
                                      </p:to>
                                    </p:set>
                                    <p:animEffect transition="in" filter="fade">
                                      <p:cBhvr>
                                        <p:cTn id="25" dur="500"/>
                                        <p:tgtEl>
                                          <p:spTgt spid="16">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xEl>
                                              <p:pRg st="5" end="5"/>
                                            </p:txEl>
                                          </p:spTgt>
                                        </p:tgtEl>
                                        <p:attrNameLst>
                                          <p:attrName>style.visibility</p:attrName>
                                        </p:attrNameLst>
                                      </p:cBhvr>
                                      <p:to>
                                        <p:strVal val="visible"/>
                                      </p:to>
                                    </p:set>
                                    <p:animEffect transition="in" filter="fade">
                                      <p:cBhvr>
                                        <p:cTn id="28" dur="500"/>
                                        <p:tgtEl>
                                          <p:spTgt spid="16">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xEl>
                                              <p:pRg st="6" end="6"/>
                                            </p:txEl>
                                          </p:spTgt>
                                        </p:tgtEl>
                                        <p:attrNameLst>
                                          <p:attrName>style.visibility</p:attrName>
                                        </p:attrNameLst>
                                      </p:cBhvr>
                                      <p:to>
                                        <p:strVal val="visible"/>
                                      </p:to>
                                    </p:set>
                                    <p:animEffect transition="in" filter="fade">
                                      <p:cBhvr>
                                        <p:cTn id="33"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74AA25-7FD7-BB82-B054-07436BC006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B97093-399F-DD9E-F7FB-118FE910B660}"/>
              </a:ext>
            </a:extLst>
          </p:cNvPr>
          <p:cNvSpPr>
            <a:spLocks noGrp="1"/>
          </p:cNvSpPr>
          <p:nvPr>
            <p:ph type="ctrTitle"/>
          </p:nvPr>
        </p:nvSpPr>
        <p:spPr/>
        <p:txBody>
          <a:bodyPr/>
          <a:lstStyle/>
          <a:p>
            <a:r>
              <a:rPr lang="fr-FR" dirty="0"/>
              <a:t>Partie 2 : Les droits d’utilisation des logiciels et des services</a:t>
            </a:r>
          </a:p>
        </p:txBody>
      </p:sp>
      <p:sp>
        <p:nvSpPr>
          <p:cNvPr id="4" name="Slide Number Placeholder 3">
            <a:extLst>
              <a:ext uri="{FF2B5EF4-FFF2-40B4-BE49-F238E27FC236}">
                <a16:creationId xmlns:a16="http://schemas.microsoft.com/office/drawing/2014/main" id="{FD11C937-D696-3D3C-7256-6CA4D6F42842}"/>
              </a:ext>
            </a:extLst>
          </p:cNvPr>
          <p:cNvSpPr>
            <a:spLocks noGrp="1"/>
          </p:cNvSpPr>
          <p:nvPr>
            <p:ph type="sldNum" sz="quarter" idx="15"/>
          </p:nvPr>
        </p:nvSpPr>
        <p:spPr/>
        <p:txBody>
          <a:bodyPr/>
          <a:lstStyle/>
          <a:p>
            <a:fld id="{FC1CF07D-8B3F-4D32-B059-0039CEA46DB1}" type="slidenum">
              <a:rPr lang="en-US" smtClean="0"/>
              <a:pPr/>
              <a:t>46</a:t>
            </a:fld>
            <a:endParaRPr lang="en-US"/>
          </a:p>
        </p:txBody>
      </p:sp>
      <p:sp>
        <p:nvSpPr>
          <p:cNvPr id="9" name="Picture Placeholder 8">
            <a:extLst>
              <a:ext uri="{FF2B5EF4-FFF2-40B4-BE49-F238E27FC236}">
                <a16:creationId xmlns:a16="http://schemas.microsoft.com/office/drawing/2014/main" id="{4746B6CC-4838-3C56-1279-4742552A0773}"/>
              </a:ext>
            </a:extLst>
          </p:cNvPr>
          <p:cNvSpPr>
            <a:spLocks noGrp="1"/>
          </p:cNvSpPr>
          <p:nvPr>
            <p:ph type="pic" sz="quarter" idx="13"/>
          </p:nvPr>
        </p:nvSpPr>
        <p:spPr/>
      </p:sp>
      <p:sp>
        <p:nvSpPr>
          <p:cNvPr id="7" name="Sous-titre 6">
            <a:extLst>
              <a:ext uri="{FF2B5EF4-FFF2-40B4-BE49-F238E27FC236}">
                <a16:creationId xmlns:a16="http://schemas.microsoft.com/office/drawing/2014/main" id="{DF942EE7-76FA-8D6C-EDCD-987EFC57056B}"/>
              </a:ext>
            </a:extLst>
          </p:cNvPr>
          <p:cNvSpPr>
            <a:spLocks noGrp="1"/>
          </p:cNvSpPr>
          <p:nvPr>
            <p:ph type="subTitle" idx="1"/>
          </p:nvPr>
        </p:nvSpPr>
        <p:spPr/>
        <p:txBody>
          <a:bodyPr/>
          <a:lstStyle/>
          <a:p>
            <a:endParaRPr lang="fr-FR"/>
          </a:p>
        </p:txBody>
      </p:sp>
      <p:sp>
        <p:nvSpPr>
          <p:cNvPr id="10" name="Espace réservé du texte 9">
            <a:extLst>
              <a:ext uri="{FF2B5EF4-FFF2-40B4-BE49-F238E27FC236}">
                <a16:creationId xmlns:a16="http://schemas.microsoft.com/office/drawing/2014/main" id="{2CED150F-E860-1490-6270-DFCE74FA0E0D}"/>
              </a:ext>
            </a:extLst>
          </p:cNvPr>
          <p:cNvSpPr>
            <a:spLocks noGrp="1"/>
          </p:cNvSpPr>
          <p:nvPr>
            <p:ph type="body" sz="quarter" idx="14"/>
          </p:nvPr>
        </p:nvSpPr>
        <p:spPr/>
        <p:txBody>
          <a:bodyPr/>
          <a:lstStyle/>
          <a:p>
            <a:endParaRPr lang="fr-FR"/>
          </a:p>
        </p:txBody>
      </p:sp>
    </p:spTree>
    <p:extLst>
      <p:ext uri="{BB962C8B-B14F-4D97-AF65-F5344CB8AC3E}">
        <p14:creationId xmlns:p14="http://schemas.microsoft.com/office/powerpoint/2010/main" val="37747248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4FB65-772C-5C57-725E-5B140CDDF9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0682F7-3000-BC91-827B-FB714E387421}"/>
              </a:ext>
            </a:extLst>
          </p:cNvPr>
          <p:cNvSpPr>
            <a:spLocks noGrp="1"/>
          </p:cNvSpPr>
          <p:nvPr>
            <p:ph type="ctrTitle"/>
          </p:nvPr>
        </p:nvSpPr>
        <p:spPr>
          <a:xfrm>
            <a:off x="4064000" y="3975731"/>
            <a:ext cx="8128000" cy="1320317"/>
          </a:xfrm>
        </p:spPr>
        <p:txBody>
          <a:bodyPr/>
          <a:lstStyle/>
          <a:p>
            <a:r>
              <a:rPr lang="fr-FR" dirty="0"/>
              <a:t>Logiciels propriétaires et libres</a:t>
            </a:r>
            <a:endParaRPr lang="en-US" dirty="0"/>
          </a:p>
        </p:txBody>
      </p:sp>
      <p:sp>
        <p:nvSpPr>
          <p:cNvPr id="5" name="Text Placeholder 4">
            <a:extLst>
              <a:ext uri="{FF2B5EF4-FFF2-40B4-BE49-F238E27FC236}">
                <a16:creationId xmlns:a16="http://schemas.microsoft.com/office/drawing/2014/main" id="{EC834928-04E2-2313-55D8-901B8AABED78}"/>
              </a:ext>
            </a:extLst>
          </p:cNvPr>
          <p:cNvSpPr>
            <a:spLocks noGrp="1"/>
          </p:cNvSpPr>
          <p:nvPr>
            <p:ph type="body" sz="quarter" idx="14"/>
          </p:nvPr>
        </p:nvSpPr>
        <p:spPr/>
        <p:txBody>
          <a:bodyPr/>
          <a:lstStyle/>
          <a:p>
            <a:r>
              <a:rPr lang="en-US" dirty="0"/>
              <a:t>01</a:t>
            </a:r>
          </a:p>
        </p:txBody>
      </p:sp>
      <p:sp>
        <p:nvSpPr>
          <p:cNvPr id="4" name="Slide Number Placeholder 3">
            <a:extLst>
              <a:ext uri="{FF2B5EF4-FFF2-40B4-BE49-F238E27FC236}">
                <a16:creationId xmlns:a16="http://schemas.microsoft.com/office/drawing/2014/main" id="{2D14603B-E8AA-A49F-2F6B-83C00D8E147C}"/>
              </a:ext>
            </a:extLst>
          </p:cNvPr>
          <p:cNvSpPr>
            <a:spLocks noGrp="1"/>
          </p:cNvSpPr>
          <p:nvPr>
            <p:ph type="sldNum" sz="quarter" idx="12"/>
          </p:nvPr>
        </p:nvSpPr>
        <p:spPr/>
        <p:txBody>
          <a:bodyPr/>
          <a:lstStyle/>
          <a:p>
            <a:fld id="{FC1CF07D-8B3F-4D32-B059-0039CEA46DB1}" type="slidenum">
              <a:rPr lang="en-US" smtClean="0"/>
              <a:pPr/>
              <a:t>47</a:t>
            </a:fld>
            <a:endParaRPr lang="en-US"/>
          </a:p>
        </p:txBody>
      </p:sp>
      <p:pic>
        <p:nvPicPr>
          <p:cNvPr id="6" name="Espace réservé pour une image  5">
            <a:extLst>
              <a:ext uri="{FF2B5EF4-FFF2-40B4-BE49-F238E27FC236}">
                <a16:creationId xmlns:a16="http://schemas.microsoft.com/office/drawing/2014/main" id="{C5B38C5F-C485-1EF5-7FE4-168A87099C4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9099" b="9099"/>
          <a:stretch>
            <a:fillRect/>
          </a:stretch>
        </p:blipFill>
        <p:spPr/>
      </p:pic>
      <p:sp>
        <p:nvSpPr>
          <p:cNvPr id="7" name="Sous-titre 6">
            <a:extLst>
              <a:ext uri="{FF2B5EF4-FFF2-40B4-BE49-F238E27FC236}">
                <a16:creationId xmlns:a16="http://schemas.microsoft.com/office/drawing/2014/main" id="{9DAB206E-536D-E898-40F6-A1A5240A1E6B}"/>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7230415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B8ED2-75E5-E46F-1C74-525DEBA8EF52}"/>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44E84DC1-5205-3D94-A32D-30B01D95ADBF}"/>
              </a:ext>
            </a:extLst>
          </p:cNvPr>
          <p:cNvSpPr>
            <a:spLocks noGrp="1"/>
          </p:cNvSpPr>
          <p:nvPr>
            <p:ph idx="1"/>
          </p:nvPr>
        </p:nvSpPr>
        <p:spPr>
          <a:xfrm>
            <a:off x="119336" y="908720"/>
            <a:ext cx="11881320" cy="5256584"/>
          </a:xfrm>
        </p:spPr>
        <p:txBody>
          <a:bodyPr>
            <a:normAutofit fontScale="62500" lnSpcReduction="20000"/>
          </a:bodyPr>
          <a:lstStyle/>
          <a:p>
            <a:pPr marL="0" indent="0">
              <a:buNone/>
            </a:pPr>
            <a:r>
              <a:rPr lang="fr-FR" dirty="0"/>
              <a:t>Les logiciels se répartissent en deux grandes catégories : </a:t>
            </a:r>
          </a:p>
          <a:p>
            <a:pPr marL="0" indent="0">
              <a:buNone/>
            </a:pPr>
            <a:r>
              <a:rPr lang="fr-FR" b="1" dirty="0">
                <a:solidFill>
                  <a:srgbClr val="C00000"/>
                </a:solidFill>
              </a:rPr>
              <a:t>Logiciels propriétaires (Microsoft Office)</a:t>
            </a:r>
            <a:endParaRPr lang="fr-FR" dirty="0">
              <a:solidFill>
                <a:srgbClr val="C00000"/>
              </a:solidFill>
            </a:endParaRPr>
          </a:p>
          <a:p>
            <a:pPr marL="742950" lvl="1" indent="-285750">
              <a:buFont typeface="Arial" panose="020B0604020202020204" pitchFamily="34" charset="0"/>
              <a:buChar char="•"/>
            </a:pPr>
            <a:r>
              <a:rPr lang="fr-FR" dirty="0"/>
              <a:t>Soumis à des licences restrictives.</a:t>
            </a:r>
          </a:p>
          <a:p>
            <a:pPr marL="742950" lvl="1" indent="-285750">
              <a:buFont typeface="Arial" panose="020B0604020202020204" pitchFamily="34" charset="0"/>
              <a:buChar char="•"/>
            </a:pPr>
            <a:r>
              <a:rPr lang="fr-FR" dirty="0"/>
              <a:t>Conditions strictes d’utilisation, de copie et de modification définies par l’éditeur.</a:t>
            </a:r>
          </a:p>
          <a:p>
            <a:pPr marL="0" indent="0">
              <a:buNone/>
            </a:pPr>
            <a:r>
              <a:rPr lang="fr-FR" b="1" dirty="0">
                <a:solidFill>
                  <a:srgbClr val="C00000"/>
                </a:solidFill>
              </a:rPr>
              <a:t>Logiciels libres (LibreOffice)</a:t>
            </a:r>
            <a:endParaRPr lang="fr-FR" dirty="0">
              <a:solidFill>
                <a:srgbClr val="C00000"/>
              </a:solidFill>
            </a:endParaRPr>
          </a:p>
          <a:p>
            <a:pPr marL="742950" lvl="1" indent="-285750">
              <a:buFont typeface="Arial" panose="020B0604020202020204" pitchFamily="34" charset="0"/>
              <a:buChar char="•"/>
            </a:pPr>
            <a:r>
              <a:rPr lang="fr-FR" dirty="0"/>
              <a:t>Distribués sous des licences permettant l’utilisation, la modification et la redistribution.</a:t>
            </a:r>
          </a:p>
          <a:p>
            <a:pPr marL="742950" lvl="1" indent="-285750">
              <a:buFont typeface="Arial" panose="020B0604020202020204" pitchFamily="34" charset="0"/>
              <a:buChar char="•"/>
            </a:pPr>
            <a:r>
              <a:rPr lang="fr-FR" dirty="0"/>
              <a:t>Favorisent la collaboration et la transparence.</a:t>
            </a:r>
          </a:p>
          <a:p>
            <a:pPr marL="0" indent="0">
              <a:buNone/>
            </a:pPr>
            <a:r>
              <a:rPr lang="fr-FR" b="1" dirty="0">
                <a:solidFill>
                  <a:srgbClr val="C00000"/>
                </a:solidFill>
              </a:rPr>
              <a:t>Différence fondamentale</a:t>
            </a:r>
          </a:p>
          <a:p>
            <a:pPr>
              <a:buFont typeface="Arial" panose="020B0604020202020204" pitchFamily="34" charset="0"/>
              <a:buChar char="•"/>
            </a:pPr>
            <a:r>
              <a:rPr lang="fr-FR" dirty="0"/>
              <a:t>Logiciels propriétaires : contrôle strict.</a:t>
            </a:r>
          </a:p>
          <a:p>
            <a:pPr>
              <a:buFont typeface="Arial" panose="020B0604020202020204" pitchFamily="34" charset="0"/>
              <a:buChar char="•"/>
            </a:pPr>
            <a:r>
              <a:rPr lang="fr-FR" dirty="0"/>
              <a:t>Logiciels libres : transparence et innovation collective.</a:t>
            </a:r>
          </a:p>
          <a:p>
            <a:pPr marL="0" indent="0">
              <a:lnSpc>
                <a:spcPct val="100000"/>
              </a:lnSpc>
              <a:buNone/>
            </a:pPr>
            <a:endParaRPr lang="en-US" dirty="0">
              <a:solidFill>
                <a:schemeClr val="tx1"/>
              </a:solidFill>
              <a:latin typeface="+mn-lt"/>
            </a:endParaRPr>
          </a:p>
        </p:txBody>
      </p:sp>
      <p:sp>
        <p:nvSpPr>
          <p:cNvPr id="7" name="Slide Number Placeholder 6">
            <a:extLst>
              <a:ext uri="{FF2B5EF4-FFF2-40B4-BE49-F238E27FC236}">
                <a16:creationId xmlns:a16="http://schemas.microsoft.com/office/drawing/2014/main" id="{CA600290-AEE7-91AB-44B5-589EDA9786FC}"/>
              </a:ext>
            </a:extLst>
          </p:cNvPr>
          <p:cNvSpPr>
            <a:spLocks noGrp="1"/>
          </p:cNvSpPr>
          <p:nvPr>
            <p:ph type="sldNum" sz="quarter" idx="12"/>
          </p:nvPr>
        </p:nvSpPr>
        <p:spPr/>
        <p:txBody>
          <a:bodyPr/>
          <a:lstStyle/>
          <a:p>
            <a:fld id="{51F02384-994A-4C3C-8656-0CE2B6A3B91B}" type="slidenum">
              <a:rPr lang="en-US" smtClean="0"/>
              <a:pPr/>
              <a:t>48</a:t>
            </a:fld>
            <a:endParaRPr lang="en-US"/>
          </a:p>
        </p:txBody>
      </p:sp>
      <p:sp>
        <p:nvSpPr>
          <p:cNvPr id="4" name="Title 3">
            <a:extLst>
              <a:ext uri="{FF2B5EF4-FFF2-40B4-BE49-F238E27FC236}">
                <a16:creationId xmlns:a16="http://schemas.microsoft.com/office/drawing/2014/main" id="{DCEDAB01-9229-3D2F-3052-2FC45F0257BB}"/>
              </a:ext>
            </a:extLst>
          </p:cNvPr>
          <p:cNvSpPr>
            <a:spLocks noGrp="1"/>
          </p:cNvSpPr>
          <p:nvPr>
            <p:ph type="title"/>
          </p:nvPr>
        </p:nvSpPr>
        <p:spPr>
          <a:xfrm>
            <a:off x="5524" y="25705"/>
            <a:ext cx="12186475" cy="739000"/>
          </a:xfrm>
        </p:spPr>
        <p:txBody>
          <a:bodyPr/>
          <a:lstStyle/>
          <a:p>
            <a:r>
              <a:rPr lang="fr-FR" dirty="0"/>
              <a:t>Les logiciels propriétaires et libres</a:t>
            </a:r>
            <a:endParaRPr lang="en-US" dirty="0"/>
          </a:p>
        </p:txBody>
      </p:sp>
    </p:spTree>
    <p:extLst>
      <p:ext uri="{BB962C8B-B14F-4D97-AF65-F5344CB8AC3E}">
        <p14:creationId xmlns:p14="http://schemas.microsoft.com/office/powerpoint/2010/main" val="170784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fade">
                                      <p:cBhvr>
                                        <p:cTn id="15" dur="500"/>
                                        <p:tgtEl>
                                          <p:spTgt spid="1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xEl>
                                              <p:pRg st="3" end="3"/>
                                            </p:txEl>
                                          </p:spTgt>
                                        </p:tgtEl>
                                        <p:attrNameLst>
                                          <p:attrName>style.visibility</p:attrName>
                                        </p:attrNameLst>
                                      </p:cBhvr>
                                      <p:to>
                                        <p:strVal val="visible"/>
                                      </p:to>
                                    </p:set>
                                    <p:animEffect transition="in" filter="fade">
                                      <p:cBhvr>
                                        <p:cTn id="18" dur="500"/>
                                        <p:tgtEl>
                                          <p:spTgt spid="1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animEffect transition="in" filter="fade">
                                      <p:cBhvr>
                                        <p:cTn id="23" dur="500"/>
                                        <p:tgtEl>
                                          <p:spTgt spid="16">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xEl>
                                              <p:pRg st="5" end="5"/>
                                            </p:txEl>
                                          </p:spTgt>
                                        </p:tgtEl>
                                        <p:attrNameLst>
                                          <p:attrName>style.visibility</p:attrName>
                                        </p:attrNameLst>
                                      </p:cBhvr>
                                      <p:to>
                                        <p:strVal val="visible"/>
                                      </p:to>
                                    </p:set>
                                    <p:animEffect transition="in" filter="fade">
                                      <p:cBhvr>
                                        <p:cTn id="26" dur="500"/>
                                        <p:tgtEl>
                                          <p:spTgt spid="16">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xEl>
                                              <p:pRg st="6" end="6"/>
                                            </p:txEl>
                                          </p:spTgt>
                                        </p:tgtEl>
                                        <p:attrNameLst>
                                          <p:attrName>style.visibility</p:attrName>
                                        </p:attrNameLst>
                                      </p:cBhvr>
                                      <p:to>
                                        <p:strVal val="visible"/>
                                      </p:to>
                                    </p:set>
                                    <p:animEffect transition="in" filter="fade">
                                      <p:cBhvr>
                                        <p:cTn id="29" dur="500"/>
                                        <p:tgtEl>
                                          <p:spTgt spid="16">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xEl>
                                              <p:pRg st="7" end="7"/>
                                            </p:txEl>
                                          </p:spTgt>
                                        </p:tgtEl>
                                        <p:attrNameLst>
                                          <p:attrName>style.visibility</p:attrName>
                                        </p:attrNameLst>
                                      </p:cBhvr>
                                      <p:to>
                                        <p:strVal val="visible"/>
                                      </p:to>
                                    </p:set>
                                    <p:animEffect transition="in" filter="fade">
                                      <p:cBhvr>
                                        <p:cTn id="34" dur="500"/>
                                        <p:tgtEl>
                                          <p:spTgt spid="16">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animEffect transition="in" filter="fade">
                                      <p:cBhvr>
                                        <p:cTn id="39" dur="500"/>
                                        <p:tgtEl>
                                          <p:spTgt spid="16">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xEl>
                                              <p:pRg st="9" end="9"/>
                                            </p:txEl>
                                          </p:spTgt>
                                        </p:tgtEl>
                                        <p:attrNameLst>
                                          <p:attrName>style.visibility</p:attrName>
                                        </p:attrNameLst>
                                      </p:cBhvr>
                                      <p:to>
                                        <p:strVal val="visible"/>
                                      </p:to>
                                    </p:set>
                                    <p:animEffect transition="in" filter="fade">
                                      <p:cBhvr>
                                        <p:cTn id="44" dur="500"/>
                                        <p:tgtEl>
                                          <p:spTgt spid="1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90306-BCD9-3B0F-4E74-08EFB6ADC8E0}"/>
            </a:ext>
          </a:extLst>
        </p:cNvPr>
        <p:cNvGrpSpPr/>
        <p:nvPr/>
      </p:nvGrpSpPr>
      <p:grpSpPr>
        <a:xfrm>
          <a:off x="0" y="0"/>
          <a:ext cx="0" cy="0"/>
          <a:chOff x="0" y="0"/>
          <a:chExt cx="0" cy="0"/>
        </a:xfrm>
      </p:grpSpPr>
      <p:sp>
        <p:nvSpPr>
          <p:cNvPr id="13" name="Freeform: Shape 12">
            <a:extLst>
              <a:ext uri="{FF2B5EF4-FFF2-40B4-BE49-F238E27FC236}">
                <a16:creationId xmlns:a16="http://schemas.microsoft.com/office/drawing/2014/main" id="{402004F1-E731-5B7E-D4BE-89EF1E2B83E7}"/>
              </a:ext>
            </a:extLst>
          </p:cNvPr>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1CD107-132A-ECF7-5EC7-6F28D8E638D4}"/>
              </a:ext>
            </a:extLst>
          </p:cNvPr>
          <p:cNvSpPr>
            <a:spLocks noGrp="1"/>
          </p:cNvSpPr>
          <p:nvPr>
            <p:ph type="ctrTitle"/>
          </p:nvPr>
        </p:nvSpPr>
        <p:spPr/>
        <p:txBody>
          <a:bodyPr/>
          <a:lstStyle/>
          <a:p>
            <a:r>
              <a:rPr lang="en-US" dirty="0"/>
              <a:t>Licences </a:t>
            </a:r>
            <a:r>
              <a:rPr lang="en-US" dirty="0" err="1"/>
              <a:t>libres</a:t>
            </a:r>
            <a:endParaRPr lang="en-US" dirty="0"/>
          </a:p>
        </p:txBody>
      </p:sp>
      <p:sp>
        <p:nvSpPr>
          <p:cNvPr id="5" name="Text Placeholder 4">
            <a:extLst>
              <a:ext uri="{FF2B5EF4-FFF2-40B4-BE49-F238E27FC236}">
                <a16:creationId xmlns:a16="http://schemas.microsoft.com/office/drawing/2014/main" id="{FC891B9D-338B-5583-E666-FFFB87F1B6CF}"/>
              </a:ext>
            </a:extLst>
          </p:cNvPr>
          <p:cNvSpPr>
            <a:spLocks noGrp="1"/>
          </p:cNvSpPr>
          <p:nvPr>
            <p:ph type="body" sz="quarter" idx="14"/>
          </p:nvPr>
        </p:nvSpPr>
        <p:spPr/>
        <p:txBody>
          <a:bodyPr/>
          <a:lstStyle/>
          <a:p>
            <a:r>
              <a:rPr lang="en-US" dirty="0"/>
              <a:t>A</a:t>
            </a:r>
          </a:p>
        </p:txBody>
      </p:sp>
      <p:sp>
        <p:nvSpPr>
          <p:cNvPr id="7" name="Sous-titre 6">
            <a:extLst>
              <a:ext uri="{FF2B5EF4-FFF2-40B4-BE49-F238E27FC236}">
                <a16:creationId xmlns:a16="http://schemas.microsoft.com/office/drawing/2014/main" id="{DBBD1B7E-8976-B821-7F01-6B3C7C3A6701}"/>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507624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nvPr>
        </p:nvSpPr>
        <p:spPr>
          <a:xfrm>
            <a:off x="119336" y="908720"/>
            <a:ext cx="11881320" cy="5256584"/>
          </a:xfrm>
        </p:spPr>
        <p:txBody>
          <a:bodyPr>
            <a:normAutofit fontScale="55000" lnSpcReduction="20000"/>
          </a:bodyPr>
          <a:lstStyle/>
          <a:p>
            <a:pPr marL="0" indent="0">
              <a:buNone/>
            </a:pPr>
            <a:r>
              <a:rPr lang="fr-FR" b="1" dirty="0">
                <a:solidFill>
                  <a:srgbClr val="C00000"/>
                </a:solidFill>
              </a:rPr>
              <a:t>Définition et importance</a:t>
            </a:r>
          </a:p>
          <a:p>
            <a:r>
              <a:rPr lang="fr-FR" dirty="0">
                <a:solidFill>
                  <a:schemeClr val="tx1"/>
                </a:solidFill>
              </a:rPr>
              <a:t>Les actifs immatériels sont des ressources non physiques mais essentielles à la compétitivité et à l’innovation des entreprises.</a:t>
            </a:r>
          </a:p>
          <a:p>
            <a:r>
              <a:rPr lang="fr-FR" dirty="0">
                <a:solidFill>
                  <a:schemeClr val="tx1"/>
                </a:solidFill>
              </a:rPr>
              <a:t>Ils incluent les logiciels, les bases de données, les algorithmes ou encore les marques.</a:t>
            </a:r>
          </a:p>
          <a:p>
            <a:r>
              <a:rPr lang="fr-FR" dirty="0">
                <a:solidFill>
                  <a:schemeClr val="tx1"/>
                </a:solidFill>
              </a:rPr>
              <a:t>Importance stratégique : Ils représentent souvent une part significative de la valeur d’une entreprise, notamment dans les secteurs technologiques et créatifs.</a:t>
            </a:r>
          </a:p>
          <a:p>
            <a:pPr marL="0" indent="0">
              <a:buNone/>
            </a:pPr>
            <a:r>
              <a:rPr lang="fr-FR" b="1" dirty="0">
                <a:solidFill>
                  <a:srgbClr val="C00000"/>
                </a:solidFill>
              </a:rPr>
              <a:t>Exemples :</a:t>
            </a:r>
          </a:p>
          <a:p>
            <a:r>
              <a:rPr lang="fr-FR" b="1" dirty="0">
                <a:solidFill>
                  <a:schemeClr val="tx1"/>
                </a:solidFill>
              </a:rPr>
              <a:t>Logiciel interne </a:t>
            </a:r>
            <a:r>
              <a:rPr lang="fr-FR" dirty="0">
                <a:solidFill>
                  <a:schemeClr val="tx1"/>
                </a:solidFill>
              </a:rPr>
              <a:t>: Un programme de gestion de stock optimisé pour une entreprise e-commerce.</a:t>
            </a:r>
          </a:p>
          <a:p>
            <a:r>
              <a:rPr lang="fr-FR" b="1" dirty="0">
                <a:solidFill>
                  <a:schemeClr val="tx1"/>
                </a:solidFill>
              </a:rPr>
              <a:t>Base de données </a:t>
            </a:r>
            <a:r>
              <a:rPr lang="fr-FR" dirty="0">
                <a:solidFill>
                  <a:schemeClr val="tx1"/>
                </a:solidFill>
              </a:rPr>
              <a:t>: Résultats d’essais cliniques pour une entreprise pharmaceutique.</a:t>
            </a:r>
          </a:p>
          <a:p>
            <a:r>
              <a:rPr lang="fr-FR" b="1" dirty="0">
                <a:solidFill>
                  <a:schemeClr val="tx1"/>
                </a:solidFill>
              </a:rPr>
              <a:t>Algorithme</a:t>
            </a:r>
            <a:r>
              <a:rPr lang="fr-FR" dirty="0">
                <a:solidFill>
                  <a:schemeClr val="tx1"/>
                </a:solidFill>
              </a:rPr>
              <a:t> : Détection des fraudes pour une banque.</a:t>
            </a:r>
          </a:p>
          <a:p>
            <a:r>
              <a:rPr lang="fr-FR" b="1" dirty="0">
                <a:solidFill>
                  <a:schemeClr val="tx1"/>
                </a:solidFill>
              </a:rPr>
              <a:t>Application mobile </a:t>
            </a:r>
            <a:r>
              <a:rPr lang="fr-FR" dirty="0">
                <a:solidFill>
                  <a:schemeClr val="tx1"/>
                </a:solidFill>
              </a:rPr>
              <a:t>: Une app fitness utilisant l’intelligence artificielle pour le suivi personnalisé.</a:t>
            </a:r>
          </a:p>
        </p:txBody>
      </p:sp>
      <p:sp>
        <p:nvSpPr>
          <p:cNvPr id="7" name="Slide Number Placeholder 6"/>
          <p:cNvSpPr>
            <a:spLocks noGrp="1"/>
          </p:cNvSpPr>
          <p:nvPr>
            <p:ph type="sldNum" sz="quarter" idx="12"/>
          </p:nvPr>
        </p:nvSpPr>
        <p:spPr/>
        <p:txBody>
          <a:bodyPr/>
          <a:lstStyle/>
          <a:p>
            <a:fld id="{51F02384-994A-4C3C-8656-0CE2B6A3B91B}" type="slidenum">
              <a:rPr lang="en-US" smtClean="0"/>
              <a:pPr/>
              <a:t>5</a:t>
            </a:fld>
            <a:endParaRPr lang="en-US"/>
          </a:p>
        </p:txBody>
      </p:sp>
      <p:sp>
        <p:nvSpPr>
          <p:cNvPr id="4" name="Title 3"/>
          <p:cNvSpPr>
            <a:spLocks noGrp="1"/>
          </p:cNvSpPr>
          <p:nvPr>
            <p:ph type="title"/>
          </p:nvPr>
        </p:nvSpPr>
        <p:spPr>
          <a:xfrm>
            <a:off x="5524" y="25705"/>
            <a:ext cx="12186475" cy="739000"/>
          </a:xfrm>
        </p:spPr>
        <p:txBody>
          <a:bodyPr/>
          <a:lstStyle/>
          <a:p>
            <a:r>
              <a:rPr lang="en-US" dirty="0" err="1"/>
              <a:t>Comprendre</a:t>
            </a:r>
            <a:r>
              <a:rPr lang="en-US" dirty="0"/>
              <a:t> les </a:t>
            </a:r>
            <a:r>
              <a:rPr lang="en-US" dirty="0" err="1"/>
              <a:t>actifs</a:t>
            </a:r>
            <a:r>
              <a:rPr lang="en-US" dirty="0"/>
              <a:t> </a:t>
            </a:r>
            <a:r>
              <a:rPr lang="en-US" dirty="0" err="1"/>
              <a:t>immatériels</a:t>
            </a:r>
            <a:endParaRPr lang="en-US" dirty="0"/>
          </a:p>
        </p:txBody>
      </p:sp>
    </p:spTree>
    <p:extLst>
      <p:ext uri="{BB962C8B-B14F-4D97-AF65-F5344CB8AC3E}">
        <p14:creationId xmlns:p14="http://schemas.microsoft.com/office/powerpoint/2010/main" val="372224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fade">
                                      <p:cBhvr>
                                        <p:cTn id="37" dur="500"/>
                                        <p:tgtEl>
                                          <p:spTgt spid="1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xEl>
                                              <p:pRg st="7" end="7"/>
                                            </p:txEl>
                                          </p:spTgt>
                                        </p:tgtEl>
                                        <p:attrNameLst>
                                          <p:attrName>style.visibility</p:attrName>
                                        </p:attrNameLst>
                                      </p:cBhvr>
                                      <p:to>
                                        <p:strVal val="visible"/>
                                      </p:to>
                                    </p:set>
                                    <p:animEffect transition="in" filter="fade">
                                      <p:cBhvr>
                                        <p:cTn id="42" dur="500"/>
                                        <p:tgtEl>
                                          <p:spTgt spid="1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xEl>
                                              <p:pRg st="8" end="8"/>
                                            </p:txEl>
                                          </p:spTgt>
                                        </p:tgtEl>
                                        <p:attrNameLst>
                                          <p:attrName>style.visibility</p:attrName>
                                        </p:attrNameLst>
                                      </p:cBhvr>
                                      <p:to>
                                        <p:strVal val="visible"/>
                                      </p:to>
                                    </p:set>
                                    <p:animEffect transition="in" filter="fade">
                                      <p:cBhvr>
                                        <p:cTn id="47"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A50FF-2CC0-5AAA-8339-A6D8AD636ABE}"/>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2F443C77-8B20-1CB9-F427-F8427B8E4EF5}"/>
              </a:ext>
            </a:extLst>
          </p:cNvPr>
          <p:cNvSpPr>
            <a:spLocks noGrp="1"/>
          </p:cNvSpPr>
          <p:nvPr>
            <p:ph idx="1"/>
          </p:nvPr>
        </p:nvSpPr>
        <p:spPr>
          <a:xfrm>
            <a:off x="119336" y="908720"/>
            <a:ext cx="11881320" cy="5256584"/>
          </a:xfrm>
        </p:spPr>
        <p:txBody>
          <a:bodyPr>
            <a:normAutofit fontScale="77500" lnSpcReduction="20000"/>
          </a:bodyPr>
          <a:lstStyle/>
          <a:p>
            <a:pPr marL="0" indent="0">
              <a:buNone/>
            </a:pPr>
            <a:r>
              <a:rPr lang="fr-FR" b="1" dirty="0">
                <a:solidFill>
                  <a:srgbClr val="C00000"/>
                </a:solidFill>
              </a:rPr>
              <a:t>Principe des licences libres</a:t>
            </a:r>
          </a:p>
          <a:p>
            <a:pPr marL="0" indent="0">
              <a:buNone/>
            </a:pPr>
            <a:r>
              <a:rPr lang="fr-FR" dirty="0"/>
              <a:t>Les licences libres garantissent l'accès au code source et encouragent la collaboration. Elles offrent des libertés, mais imposent parfois des obligations.</a:t>
            </a:r>
          </a:p>
          <a:p>
            <a:pPr marL="0" indent="0">
              <a:buNone/>
            </a:pPr>
            <a:r>
              <a:rPr lang="fr-FR" b="1" dirty="0">
                <a:solidFill>
                  <a:srgbClr val="C00000"/>
                </a:solidFill>
              </a:rPr>
              <a:t>Les principales licences libres</a:t>
            </a:r>
          </a:p>
          <a:p>
            <a:pPr marL="0" indent="0">
              <a:buNone/>
            </a:pPr>
            <a:r>
              <a:rPr lang="fr-FR" b="1" dirty="0"/>
              <a:t>1-GPL (General Public License) :</a:t>
            </a:r>
            <a:endParaRPr lang="fr-FR" dirty="0"/>
          </a:p>
          <a:p>
            <a:r>
              <a:rPr lang="fr-FR" b="1" dirty="0"/>
              <a:t>Libertés :</a:t>
            </a:r>
            <a:r>
              <a:rPr lang="fr-FR" dirty="0"/>
              <a:t> Utilisation, modification, redistribution.</a:t>
            </a:r>
          </a:p>
          <a:p>
            <a:r>
              <a:rPr lang="fr-FR" b="1" dirty="0"/>
              <a:t>Obligation :</a:t>
            </a:r>
            <a:r>
              <a:rPr lang="fr-FR" dirty="0"/>
              <a:t> Les modifications redistribuées doivent être sous licence GPL</a:t>
            </a:r>
          </a:p>
          <a:p>
            <a:r>
              <a:rPr lang="fr-FR" b="1" dirty="0"/>
              <a:t>Philosophie :</a:t>
            </a:r>
            <a:r>
              <a:rPr lang="fr-FR" dirty="0"/>
              <a:t> Préservation du caractère libre du logiciel.</a:t>
            </a:r>
          </a:p>
          <a:p>
            <a:pPr marL="0" indent="0">
              <a:lnSpc>
                <a:spcPct val="100000"/>
              </a:lnSpc>
              <a:buNone/>
            </a:pPr>
            <a:endParaRPr lang="en-US" dirty="0">
              <a:solidFill>
                <a:schemeClr val="tx1"/>
              </a:solidFill>
              <a:latin typeface="+mn-lt"/>
            </a:endParaRPr>
          </a:p>
        </p:txBody>
      </p:sp>
      <p:sp>
        <p:nvSpPr>
          <p:cNvPr id="7" name="Slide Number Placeholder 6">
            <a:extLst>
              <a:ext uri="{FF2B5EF4-FFF2-40B4-BE49-F238E27FC236}">
                <a16:creationId xmlns:a16="http://schemas.microsoft.com/office/drawing/2014/main" id="{FC61B370-F05C-EC6A-E02B-6D9F18C0A948}"/>
              </a:ext>
            </a:extLst>
          </p:cNvPr>
          <p:cNvSpPr>
            <a:spLocks noGrp="1"/>
          </p:cNvSpPr>
          <p:nvPr>
            <p:ph type="sldNum" sz="quarter" idx="12"/>
          </p:nvPr>
        </p:nvSpPr>
        <p:spPr/>
        <p:txBody>
          <a:bodyPr/>
          <a:lstStyle/>
          <a:p>
            <a:fld id="{51F02384-994A-4C3C-8656-0CE2B6A3B91B}" type="slidenum">
              <a:rPr lang="en-US" smtClean="0"/>
              <a:pPr/>
              <a:t>50</a:t>
            </a:fld>
            <a:endParaRPr lang="en-US"/>
          </a:p>
        </p:txBody>
      </p:sp>
      <p:sp>
        <p:nvSpPr>
          <p:cNvPr id="4" name="Title 3">
            <a:extLst>
              <a:ext uri="{FF2B5EF4-FFF2-40B4-BE49-F238E27FC236}">
                <a16:creationId xmlns:a16="http://schemas.microsoft.com/office/drawing/2014/main" id="{1B6922D9-4986-C3D4-F142-4D6D9E00D1A5}"/>
              </a:ext>
            </a:extLst>
          </p:cNvPr>
          <p:cNvSpPr>
            <a:spLocks noGrp="1"/>
          </p:cNvSpPr>
          <p:nvPr>
            <p:ph type="title"/>
          </p:nvPr>
        </p:nvSpPr>
        <p:spPr>
          <a:xfrm>
            <a:off x="5524" y="25705"/>
            <a:ext cx="12186475" cy="739000"/>
          </a:xfrm>
        </p:spPr>
        <p:txBody>
          <a:bodyPr/>
          <a:lstStyle/>
          <a:p>
            <a:r>
              <a:rPr lang="en-US" dirty="0"/>
              <a:t>Les </a:t>
            </a:r>
            <a:r>
              <a:rPr lang="en-US" dirty="0" err="1"/>
              <a:t>licences</a:t>
            </a:r>
            <a:r>
              <a:rPr lang="en-US" dirty="0"/>
              <a:t> </a:t>
            </a:r>
            <a:r>
              <a:rPr lang="en-US" dirty="0" err="1"/>
              <a:t>libres</a:t>
            </a:r>
            <a:endParaRPr lang="en-US" dirty="0"/>
          </a:p>
        </p:txBody>
      </p:sp>
    </p:spTree>
    <p:extLst>
      <p:ext uri="{BB962C8B-B14F-4D97-AF65-F5344CB8AC3E}">
        <p14:creationId xmlns:p14="http://schemas.microsoft.com/office/powerpoint/2010/main" val="17535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6" end="6"/>
                                            </p:txEl>
                                          </p:spTgt>
                                        </p:tgtEl>
                                        <p:attrNameLst>
                                          <p:attrName>style.visibility</p:attrName>
                                        </p:attrNameLst>
                                      </p:cBhvr>
                                      <p:to>
                                        <p:strVal val="visible"/>
                                      </p:to>
                                    </p:set>
                                    <p:animEffect transition="in" filter="fade">
                                      <p:cBhvr>
                                        <p:cTn id="37"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9FEBA-E882-E6AB-6367-7AD26D2BA8BF}"/>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B481B3CB-ABED-3D3C-6F29-6624D6CE4795}"/>
              </a:ext>
            </a:extLst>
          </p:cNvPr>
          <p:cNvSpPr>
            <a:spLocks noGrp="1"/>
          </p:cNvSpPr>
          <p:nvPr>
            <p:ph idx="1"/>
          </p:nvPr>
        </p:nvSpPr>
        <p:spPr>
          <a:xfrm>
            <a:off x="119336" y="908720"/>
            <a:ext cx="11881320" cy="5256584"/>
          </a:xfrm>
        </p:spPr>
        <p:txBody>
          <a:bodyPr>
            <a:normAutofit fontScale="62500" lnSpcReduction="20000"/>
          </a:bodyPr>
          <a:lstStyle/>
          <a:p>
            <a:pPr marL="0" indent="0">
              <a:lnSpc>
                <a:spcPct val="100000"/>
              </a:lnSpc>
              <a:buNone/>
            </a:pPr>
            <a:r>
              <a:rPr lang="fr-FR" dirty="0">
                <a:solidFill>
                  <a:schemeClr val="tx1"/>
                </a:solidFill>
                <a:latin typeface="+mn-lt"/>
              </a:rPr>
              <a:t>2-Licence MIT :</a:t>
            </a:r>
          </a:p>
          <a:p>
            <a:pPr>
              <a:lnSpc>
                <a:spcPct val="100000"/>
              </a:lnSpc>
            </a:pPr>
            <a:r>
              <a:rPr lang="fr-FR" dirty="0">
                <a:solidFill>
                  <a:schemeClr val="tx1"/>
                </a:solidFill>
                <a:latin typeface="+mn-lt"/>
              </a:rPr>
              <a:t>Libertés : Permet une utilisation large, y compris dans des projets propriétaires.</a:t>
            </a:r>
          </a:p>
          <a:p>
            <a:pPr>
              <a:lnSpc>
                <a:spcPct val="100000"/>
              </a:lnSpc>
            </a:pPr>
            <a:r>
              <a:rPr lang="fr-FR" dirty="0">
                <a:solidFill>
                  <a:schemeClr val="tx1"/>
                </a:solidFill>
                <a:latin typeface="+mn-lt"/>
              </a:rPr>
              <a:t>Obligation : Inclure une copie de la licence avec le logiciel redistribué.</a:t>
            </a:r>
          </a:p>
          <a:p>
            <a:pPr>
              <a:lnSpc>
                <a:spcPct val="100000"/>
              </a:lnSpc>
            </a:pPr>
            <a:r>
              <a:rPr lang="fr-FR" dirty="0">
                <a:solidFill>
                  <a:schemeClr val="tx1"/>
                </a:solidFill>
                <a:latin typeface="+mn-lt"/>
              </a:rPr>
              <a:t>Avantage : Flexibilité maximale.</a:t>
            </a:r>
          </a:p>
          <a:p>
            <a:pPr marL="0" indent="0">
              <a:lnSpc>
                <a:spcPct val="100000"/>
              </a:lnSpc>
              <a:buNone/>
            </a:pPr>
            <a:endParaRPr lang="fr-FR" dirty="0">
              <a:solidFill>
                <a:schemeClr val="tx1"/>
              </a:solidFill>
              <a:latin typeface="+mn-lt"/>
            </a:endParaRPr>
          </a:p>
          <a:p>
            <a:pPr marL="0" indent="0">
              <a:lnSpc>
                <a:spcPct val="100000"/>
              </a:lnSpc>
              <a:buNone/>
            </a:pPr>
            <a:r>
              <a:rPr lang="fr-FR" dirty="0">
                <a:solidFill>
                  <a:schemeClr val="tx1"/>
                </a:solidFill>
                <a:latin typeface="+mn-lt"/>
              </a:rPr>
              <a:t>3-Licence Apache :</a:t>
            </a:r>
          </a:p>
          <a:p>
            <a:pPr>
              <a:lnSpc>
                <a:spcPct val="100000"/>
              </a:lnSpc>
            </a:pPr>
            <a:r>
              <a:rPr lang="fr-FR" dirty="0">
                <a:solidFill>
                  <a:schemeClr val="tx1"/>
                </a:solidFill>
                <a:latin typeface="+mn-lt"/>
              </a:rPr>
              <a:t>Libertés : Utilisation, modification, distribution.</a:t>
            </a:r>
          </a:p>
          <a:p>
            <a:pPr>
              <a:lnSpc>
                <a:spcPct val="100000"/>
              </a:lnSpc>
            </a:pPr>
            <a:r>
              <a:rPr lang="fr-FR" dirty="0">
                <a:solidFill>
                  <a:schemeClr val="tx1"/>
                </a:solidFill>
                <a:latin typeface="+mn-lt"/>
              </a:rPr>
              <a:t>Protection : Clauses spécifiques contre les abus de brevets.</a:t>
            </a:r>
          </a:p>
          <a:p>
            <a:pPr>
              <a:lnSpc>
                <a:spcPct val="100000"/>
              </a:lnSpc>
            </a:pPr>
            <a:r>
              <a:rPr lang="fr-FR" dirty="0">
                <a:solidFill>
                  <a:schemeClr val="tx1"/>
                </a:solidFill>
                <a:latin typeface="+mn-lt"/>
              </a:rPr>
              <a:t>Compromis : Allie liberté et protection juridique.</a:t>
            </a:r>
            <a:endParaRPr lang="en-US" dirty="0">
              <a:solidFill>
                <a:schemeClr val="tx1"/>
              </a:solidFill>
              <a:latin typeface="+mn-lt"/>
            </a:endParaRPr>
          </a:p>
        </p:txBody>
      </p:sp>
      <p:sp>
        <p:nvSpPr>
          <p:cNvPr id="7" name="Slide Number Placeholder 6">
            <a:extLst>
              <a:ext uri="{FF2B5EF4-FFF2-40B4-BE49-F238E27FC236}">
                <a16:creationId xmlns:a16="http://schemas.microsoft.com/office/drawing/2014/main" id="{180A81BB-17D2-A0CE-D886-C47FC16A87BF}"/>
              </a:ext>
            </a:extLst>
          </p:cNvPr>
          <p:cNvSpPr>
            <a:spLocks noGrp="1"/>
          </p:cNvSpPr>
          <p:nvPr>
            <p:ph type="sldNum" sz="quarter" idx="12"/>
          </p:nvPr>
        </p:nvSpPr>
        <p:spPr/>
        <p:txBody>
          <a:bodyPr/>
          <a:lstStyle/>
          <a:p>
            <a:fld id="{51F02384-994A-4C3C-8656-0CE2B6A3B91B}" type="slidenum">
              <a:rPr lang="en-US" smtClean="0"/>
              <a:pPr/>
              <a:t>51</a:t>
            </a:fld>
            <a:endParaRPr lang="en-US"/>
          </a:p>
        </p:txBody>
      </p:sp>
      <p:sp>
        <p:nvSpPr>
          <p:cNvPr id="4" name="Title 3">
            <a:extLst>
              <a:ext uri="{FF2B5EF4-FFF2-40B4-BE49-F238E27FC236}">
                <a16:creationId xmlns:a16="http://schemas.microsoft.com/office/drawing/2014/main" id="{A9A6A125-4F17-AC94-F24C-B7C14F342138}"/>
              </a:ext>
            </a:extLst>
          </p:cNvPr>
          <p:cNvSpPr>
            <a:spLocks noGrp="1"/>
          </p:cNvSpPr>
          <p:nvPr>
            <p:ph type="title"/>
          </p:nvPr>
        </p:nvSpPr>
        <p:spPr>
          <a:xfrm>
            <a:off x="5524" y="25705"/>
            <a:ext cx="12186475" cy="739000"/>
          </a:xfrm>
        </p:spPr>
        <p:txBody>
          <a:bodyPr/>
          <a:lstStyle/>
          <a:p>
            <a:r>
              <a:rPr lang="en-US" dirty="0"/>
              <a:t>Les </a:t>
            </a:r>
            <a:r>
              <a:rPr lang="en-US" dirty="0" err="1"/>
              <a:t>licences</a:t>
            </a:r>
            <a:r>
              <a:rPr lang="en-US" dirty="0"/>
              <a:t> </a:t>
            </a:r>
            <a:r>
              <a:rPr lang="en-US" dirty="0" err="1"/>
              <a:t>libres</a:t>
            </a:r>
            <a:endParaRPr lang="en-US" dirty="0"/>
          </a:p>
        </p:txBody>
      </p:sp>
    </p:spTree>
    <p:extLst>
      <p:ext uri="{BB962C8B-B14F-4D97-AF65-F5344CB8AC3E}">
        <p14:creationId xmlns:p14="http://schemas.microsoft.com/office/powerpoint/2010/main" val="94963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animEffect transition="in" filter="fade">
                                      <p:cBhvr>
                                        <p:cTn id="27" dur="500"/>
                                        <p:tgtEl>
                                          <p:spTgt spid="1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6" end="6"/>
                                            </p:txEl>
                                          </p:spTgt>
                                        </p:tgtEl>
                                        <p:attrNameLst>
                                          <p:attrName>style.visibility</p:attrName>
                                        </p:attrNameLst>
                                      </p:cBhvr>
                                      <p:to>
                                        <p:strVal val="visible"/>
                                      </p:to>
                                    </p:set>
                                    <p:animEffect transition="in" filter="fade">
                                      <p:cBhvr>
                                        <p:cTn id="32" dur="500"/>
                                        <p:tgtEl>
                                          <p:spTgt spid="1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7" end="7"/>
                                            </p:txEl>
                                          </p:spTgt>
                                        </p:tgtEl>
                                        <p:attrNameLst>
                                          <p:attrName>style.visibility</p:attrName>
                                        </p:attrNameLst>
                                      </p:cBhvr>
                                      <p:to>
                                        <p:strVal val="visible"/>
                                      </p:to>
                                    </p:set>
                                    <p:animEffect transition="in" filter="fade">
                                      <p:cBhvr>
                                        <p:cTn id="37" dur="500"/>
                                        <p:tgtEl>
                                          <p:spTgt spid="1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xEl>
                                              <p:pRg st="8" end="8"/>
                                            </p:txEl>
                                          </p:spTgt>
                                        </p:tgtEl>
                                        <p:attrNameLst>
                                          <p:attrName>style.visibility</p:attrName>
                                        </p:attrNameLst>
                                      </p:cBhvr>
                                      <p:to>
                                        <p:strVal val="visible"/>
                                      </p:to>
                                    </p:set>
                                    <p:animEffect transition="in" filter="fade">
                                      <p:cBhvr>
                                        <p:cTn id="42"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AA2067-E304-FF68-3E69-BD80861C51DE}"/>
            </a:ext>
          </a:extLst>
        </p:cNvPr>
        <p:cNvGrpSpPr/>
        <p:nvPr/>
      </p:nvGrpSpPr>
      <p:grpSpPr>
        <a:xfrm>
          <a:off x="0" y="0"/>
          <a:ext cx="0" cy="0"/>
          <a:chOff x="0" y="0"/>
          <a:chExt cx="0" cy="0"/>
        </a:xfrm>
      </p:grpSpPr>
      <p:sp>
        <p:nvSpPr>
          <p:cNvPr id="13" name="Freeform: Shape 12">
            <a:extLst>
              <a:ext uri="{FF2B5EF4-FFF2-40B4-BE49-F238E27FC236}">
                <a16:creationId xmlns:a16="http://schemas.microsoft.com/office/drawing/2014/main" id="{9E0CAFDC-BE92-21A1-4BD2-A558AA13E3B1}"/>
              </a:ext>
            </a:extLst>
          </p:cNvPr>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F8C12D-62D1-F104-3DFD-9A89EF19FFBC}"/>
              </a:ext>
            </a:extLst>
          </p:cNvPr>
          <p:cNvSpPr>
            <a:spLocks noGrp="1"/>
          </p:cNvSpPr>
          <p:nvPr>
            <p:ph type="ctrTitle"/>
          </p:nvPr>
        </p:nvSpPr>
        <p:spPr/>
        <p:txBody>
          <a:bodyPr/>
          <a:lstStyle/>
          <a:p>
            <a:r>
              <a:rPr lang="en-US" dirty="0"/>
              <a:t>Licences propriétaires</a:t>
            </a:r>
          </a:p>
        </p:txBody>
      </p:sp>
      <p:sp>
        <p:nvSpPr>
          <p:cNvPr id="5" name="Text Placeholder 4">
            <a:extLst>
              <a:ext uri="{FF2B5EF4-FFF2-40B4-BE49-F238E27FC236}">
                <a16:creationId xmlns:a16="http://schemas.microsoft.com/office/drawing/2014/main" id="{08B25D03-0AF5-E408-3A67-90D16B9AC151}"/>
              </a:ext>
            </a:extLst>
          </p:cNvPr>
          <p:cNvSpPr>
            <a:spLocks noGrp="1"/>
          </p:cNvSpPr>
          <p:nvPr>
            <p:ph type="body" sz="quarter" idx="14"/>
          </p:nvPr>
        </p:nvSpPr>
        <p:spPr/>
        <p:txBody>
          <a:bodyPr/>
          <a:lstStyle/>
          <a:p>
            <a:r>
              <a:rPr lang="en-US" dirty="0"/>
              <a:t>B</a:t>
            </a:r>
          </a:p>
        </p:txBody>
      </p:sp>
      <p:sp>
        <p:nvSpPr>
          <p:cNvPr id="7" name="Sous-titre 6">
            <a:extLst>
              <a:ext uri="{FF2B5EF4-FFF2-40B4-BE49-F238E27FC236}">
                <a16:creationId xmlns:a16="http://schemas.microsoft.com/office/drawing/2014/main" id="{8CD99A3F-F2A6-81B8-AAF3-A0C07ABB6793}"/>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8561909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3ADCE-280B-9F90-9EF8-5312761B43F3}"/>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E23BAE77-809F-3ADB-E168-24EC5D650ADB}"/>
              </a:ext>
            </a:extLst>
          </p:cNvPr>
          <p:cNvSpPr>
            <a:spLocks noGrp="1"/>
          </p:cNvSpPr>
          <p:nvPr>
            <p:ph idx="1"/>
          </p:nvPr>
        </p:nvSpPr>
        <p:spPr>
          <a:xfrm>
            <a:off x="119336" y="908720"/>
            <a:ext cx="11881320" cy="5256584"/>
          </a:xfrm>
        </p:spPr>
        <p:txBody>
          <a:bodyPr>
            <a:normAutofit fontScale="62500" lnSpcReduction="20000"/>
          </a:bodyPr>
          <a:lstStyle/>
          <a:p>
            <a:pPr marL="0" indent="0">
              <a:buNone/>
            </a:pPr>
            <a:r>
              <a:rPr lang="fr-FR" b="1" dirty="0">
                <a:solidFill>
                  <a:srgbClr val="C00000"/>
                </a:solidFill>
              </a:rPr>
              <a:t>Principe des licences propriétaires</a:t>
            </a:r>
          </a:p>
          <a:p>
            <a:r>
              <a:rPr lang="fr-FR" dirty="0"/>
              <a:t>Les licences propriétaires imposent des restrictions importantes sur l’utilisation et l’accès au logiciel.</a:t>
            </a:r>
          </a:p>
          <a:p>
            <a:endParaRPr lang="fr-FR" b="1" dirty="0"/>
          </a:p>
          <a:p>
            <a:pPr marL="0" indent="0">
              <a:buNone/>
            </a:pPr>
            <a:r>
              <a:rPr lang="fr-FR" b="1" dirty="0">
                <a:solidFill>
                  <a:srgbClr val="C00000"/>
                </a:solidFill>
              </a:rPr>
              <a:t>Caractéristiques des licences propriétaires</a:t>
            </a:r>
          </a:p>
          <a:p>
            <a:pPr>
              <a:buFont typeface="+mj-lt"/>
              <a:buAutoNum type="arabicPeriod"/>
            </a:pPr>
            <a:r>
              <a:rPr lang="fr-FR" b="1" dirty="0"/>
              <a:t>Code source fermé :</a:t>
            </a:r>
            <a:endParaRPr lang="fr-FR" dirty="0"/>
          </a:p>
          <a:p>
            <a:pPr marL="742950" lvl="1" indent="-285750">
              <a:buFont typeface="+mj-lt"/>
              <a:buAutoNum type="arabicPeriod"/>
            </a:pPr>
            <a:r>
              <a:rPr lang="fr-FR" dirty="0"/>
              <a:t>Les utilisateurs ne peuvent pas accéder au fonctionnement interne.</a:t>
            </a:r>
          </a:p>
          <a:p>
            <a:pPr marL="742950" lvl="1" indent="-285750">
              <a:buFont typeface="+mj-lt"/>
              <a:buAutoNum type="arabicPeriod"/>
            </a:pPr>
            <a:r>
              <a:rPr lang="fr-FR" dirty="0"/>
              <a:t>Impossibilité de modifier ou de vérifier le logiciel.</a:t>
            </a:r>
          </a:p>
          <a:p>
            <a:pPr>
              <a:buFont typeface="+mj-lt"/>
              <a:buAutoNum type="arabicPeriod"/>
            </a:pPr>
            <a:r>
              <a:rPr lang="fr-FR" b="1" dirty="0"/>
              <a:t>Utilisation restreinte :</a:t>
            </a:r>
            <a:endParaRPr lang="fr-FR" dirty="0"/>
          </a:p>
          <a:p>
            <a:pPr marL="742950" lvl="1" indent="-285750">
              <a:buFont typeface="+mj-lt"/>
              <a:buAutoNum type="arabicPeriod"/>
            </a:pPr>
            <a:r>
              <a:rPr lang="fr-FR" dirty="0"/>
              <a:t>Limites sur le nombre d’appareils ou les conditions d’usage.</a:t>
            </a:r>
          </a:p>
          <a:p>
            <a:pPr marL="742950" lvl="1" indent="-285750">
              <a:buFont typeface="+mj-lt"/>
              <a:buAutoNum type="arabicPeriod"/>
            </a:pPr>
            <a:r>
              <a:rPr lang="fr-FR" dirty="0"/>
              <a:t>Copie, partage et installation souvent interdits sans autorisation explicite.</a:t>
            </a:r>
          </a:p>
        </p:txBody>
      </p:sp>
      <p:sp>
        <p:nvSpPr>
          <p:cNvPr id="7" name="Slide Number Placeholder 6">
            <a:extLst>
              <a:ext uri="{FF2B5EF4-FFF2-40B4-BE49-F238E27FC236}">
                <a16:creationId xmlns:a16="http://schemas.microsoft.com/office/drawing/2014/main" id="{8B56803E-76BF-CF81-E633-10E98C7332D1}"/>
              </a:ext>
            </a:extLst>
          </p:cNvPr>
          <p:cNvSpPr>
            <a:spLocks noGrp="1"/>
          </p:cNvSpPr>
          <p:nvPr>
            <p:ph type="sldNum" sz="quarter" idx="12"/>
          </p:nvPr>
        </p:nvSpPr>
        <p:spPr/>
        <p:txBody>
          <a:bodyPr/>
          <a:lstStyle/>
          <a:p>
            <a:fld id="{51F02384-994A-4C3C-8656-0CE2B6A3B91B}" type="slidenum">
              <a:rPr lang="en-US" smtClean="0"/>
              <a:pPr/>
              <a:t>53</a:t>
            </a:fld>
            <a:endParaRPr lang="en-US"/>
          </a:p>
        </p:txBody>
      </p:sp>
      <p:sp>
        <p:nvSpPr>
          <p:cNvPr id="4" name="Title 3">
            <a:extLst>
              <a:ext uri="{FF2B5EF4-FFF2-40B4-BE49-F238E27FC236}">
                <a16:creationId xmlns:a16="http://schemas.microsoft.com/office/drawing/2014/main" id="{35935393-AD8C-0EFA-F782-3DA23355B73C}"/>
              </a:ext>
            </a:extLst>
          </p:cNvPr>
          <p:cNvSpPr>
            <a:spLocks noGrp="1"/>
          </p:cNvSpPr>
          <p:nvPr>
            <p:ph type="title"/>
          </p:nvPr>
        </p:nvSpPr>
        <p:spPr>
          <a:xfrm>
            <a:off x="5524" y="25705"/>
            <a:ext cx="12186475" cy="739000"/>
          </a:xfrm>
        </p:spPr>
        <p:txBody>
          <a:bodyPr/>
          <a:lstStyle/>
          <a:p>
            <a:r>
              <a:rPr lang="fr-FR" dirty="0"/>
              <a:t>Les licences propriétaires</a:t>
            </a:r>
            <a:endParaRPr lang="en-US" dirty="0"/>
          </a:p>
        </p:txBody>
      </p:sp>
    </p:spTree>
    <p:extLst>
      <p:ext uri="{BB962C8B-B14F-4D97-AF65-F5344CB8AC3E}">
        <p14:creationId xmlns:p14="http://schemas.microsoft.com/office/powerpoint/2010/main" val="162011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animEffect transition="in" filter="fade">
                                      <p:cBhvr>
                                        <p:cTn id="17" dur="500"/>
                                        <p:tgtEl>
                                          <p:spTgt spid="1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4" end="4"/>
                                            </p:txEl>
                                          </p:spTgt>
                                        </p:tgtEl>
                                        <p:attrNameLst>
                                          <p:attrName>style.visibility</p:attrName>
                                        </p:attrNameLst>
                                      </p:cBhvr>
                                      <p:to>
                                        <p:strVal val="visible"/>
                                      </p:to>
                                    </p:set>
                                    <p:animEffect transition="in" filter="fade">
                                      <p:cBhvr>
                                        <p:cTn id="22" dur="500"/>
                                        <p:tgtEl>
                                          <p:spTgt spid="16">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xEl>
                                              <p:pRg st="5" end="5"/>
                                            </p:txEl>
                                          </p:spTgt>
                                        </p:tgtEl>
                                        <p:attrNameLst>
                                          <p:attrName>style.visibility</p:attrName>
                                        </p:attrNameLst>
                                      </p:cBhvr>
                                      <p:to>
                                        <p:strVal val="visible"/>
                                      </p:to>
                                    </p:set>
                                    <p:animEffect transition="in" filter="fade">
                                      <p:cBhvr>
                                        <p:cTn id="25" dur="500"/>
                                        <p:tgtEl>
                                          <p:spTgt spid="16">
                                            <p:txEl>
                                              <p:pRg st="5" end="5"/>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xEl>
                                              <p:pRg st="6" end="6"/>
                                            </p:txEl>
                                          </p:spTgt>
                                        </p:tgtEl>
                                        <p:attrNameLst>
                                          <p:attrName>style.visibility</p:attrName>
                                        </p:attrNameLst>
                                      </p:cBhvr>
                                      <p:to>
                                        <p:strVal val="visible"/>
                                      </p:to>
                                    </p:set>
                                    <p:animEffect transition="in" filter="fade">
                                      <p:cBhvr>
                                        <p:cTn id="28" dur="500"/>
                                        <p:tgtEl>
                                          <p:spTgt spid="16">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6">
                                            <p:txEl>
                                              <p:pRg st="7" end="7"/>
                                            </p:txEl>
                                          </p:spTgt>
                                        </p:tgtEl>
                                        <p:attrNameLst>
                                          <p:attrName>style.visibility</p:attrName>
                                        </p:attrNameLst>
                                      </p:cBhvr>
                                      <p:to>
                                        <p:strVal val="visible"/>
                                      </p:to>
                                    </p:set>
                                    <p:animEffect transition="in" filter="fade">
                                      <p:cBhvr>
                                        <p:cTn id="33" dur="500"/>
                                        <p:tgtEl>
                                          <p:spTgt spid="16">
                                            <p:txEl>
                                              <p:pRg st="7" end="7"/>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xEl>
                                              <p:pRg st="8" end="8"/>
                                            </p:txEl>
                                          </p:spTgt>
                                        </p:tgtEl>
                                        <p:attrNameLst>
                                          <p:attrName>style.visibility</p:attrName>
                                        </p:attrNameLst>
                                      </p:cBhvr>
                                      <p:to>
                                        <p:strVal val="visible"/>
                                      </p:to>
                                    </p:set>
                                    <p:animEffect transition="in" filter="fade">
                                      <p:cBhvr>
                                        <p:cTn id="36" dur="500"/>
                                        <p:tgtEl>
                                          <p:spTgt spid="16">
                                            <p:txEl>
                                              <p:pRg st="8" end="8"/>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xEl>
                                              <p:pRg st="9" end="9"/>
                                            </p:txEl>
                                          </p:spTgt>
                                        </p:tgtEl>
                                        <p:attrNameLst>
                                          <p:attrName>style.visibility</p:attrName>
                                        </p:attrNameLst>
                                      </p:cBhvr>
                                      <p:to>
                                        <p:strVal val="visible"/>
                                      </p:to>
                                    </p:set>
                                    <p:animEffect transition="in" filter="fade">
                                      <p:cBhvr>
                                        <p:cTn id="39" dur="500"/>
                                        <p:tgtEl>
                                          <p:spTgt spid="1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C443C-96D8-C92F-E6D8-8605A3BE6C6B}"/>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4CF88169-DED9-066A-E2C8-C7B5F4D0CDCF}"/>
              </a:ext>
            </a:extLst>
          </p:cNvPr>
          <p:cNvSpPr>
            <a:spLocks noGrp="1"/>
          </p:cNvSpPr>
          <p:nvPr>
            <p:ph idx="1"/>
          </p:nvPr>
        </p:nvSpPr>
        <p:spPr>
          <a:xfrm>
            <a:off x="119336" y="908720"/>
            <a:ext cx="11881320" cy="5256584"/>
          </a:xfrm>
        </p:spPr>
        <p:txBody>
          <a:bodyPr>
            <a:normAutofit fontScale="92500" lnSpcReduction="20000"/>
          </a:bodyPr>
          <a:lstStyle/>
          <a:p>
            <a:pPr marL="0" indent="0">
              <a:buNone/>
            </a:pPr>
            <a:r>
              <a:rPr lang="fr-FR" b="1" dirty="0">
                <a:solidFill>
                  <a:srgbClr val="C00000"/>
                </a:solidFill>
              </a:rPr>
              <a:t>Exemple de logiciels propriétaires</a:t>
            </a:r>
          </a:p>
          <a:p>
            <a:pPr>
              <a:buFont typeface="Arial" panose="020B0604020202020204" pitchFamily="34" charset="0"/>
              <a:buChar char="•"/>
            </a:pPr>
            <a:r>
              <a:rPr lang="fr-FR" b="1" dirty="0"/>
              <a:t>Microsoft Office</a:t>
            </a:r>
            <a:endParaRPr lang="fr-FR" dirty="0"/>
          </a:p>
          <a:p>
            <a:pPr>
              <a:buFont typeface="Arial" panose="020B0604020202020204" pitchFamily="34" charset="0"/>
              <a:buChar char="•"/>
            </a:pPr>
            <a:r>
              <a:rPr lang="fr-FR" b="1" dirty="0"/>
              <a:t>Adobe Photoshop</a:t>
            </a:r>
            <a:endParaRPr lang="fr-FR" dirty="0"/>
          </a:p>
          <a:p>
            <a:pPr marL="0" indent="0">
              <a:buNone/>
            </a:pPr>
            <a:endParaRPr lang="fr-FR" b="1" dirty="0"/>
          </a:p>
          <a:p>
            <a:pPr marL="0" indent="0">
              <a:buNone/>
            </a:pPr>
            <a:r>
              <a:rPr lang="fr-FR" b="1" dirty="0">
                <a:solidFill>
                  <a:srgbClr val="C00000"/>
                </a:solidFill>
              </a:rPr>
              <a:t>Modèle économique</a:t>
            </a:r>
          </a:p>
          <a:p>
            <a:pPr>
              <a:buFont typeface="Arial" panose="020B0604020202020204" pitchFamily="34" charset="0"/>
              <a:buChar char="•"/>
            </a:pPr>
            <a:r>
              <a:rPr lang="fr-FR" dirty="0"/>
              <a:t>Le logiciel est vendu sous forme de licence ou d’abonnement.</a:t>
            </a:r>
          </a:p>
          <a:p>
            <a:pPr>
              <a:buFont typeface="Arial" panose="020B0604020202020204" pitchFamily="34" charset="0"/>
              <a:buChar char="•"/>
            </a:pPr>
            <a:r>
              <a:rPr lang="fr-FR" dirty="0"/>
              <a:t>Ce modèle offre une sécurité financière à l’éditeur, mais limite les droits de l’utilisateur.</a:t>
            </a:r>
          </a:p>
          <a:p>
            <a:pPr marL="0" indent="0">
              <a:buNone/>
            </a:pPr>
            <a:endParaRPr lang="fr-FR" dirty="0"/>
          </a:p>
        </p:txBody>
      </p:sp>
      <p:sp>
        <p:nvSpPr>
          <p:cNvPr id="7" name="Slide Number Placeholder 6">
            <a:extLst>
              <a:ext uri="{FF2B5EF4-FFF2-40B4-BE49-F238E27FC236}">
                <a16:creationId xmlns:a16="http://schemas.microsoft.com/office/drawing/2014/main" id="{1D737A55-B310-2342-1555-3C46DDC513CD}"/>
              </a:ext>
            </a:extLst>
          </p:cNvPr>
          <p:cNvSpPr>
            <a:spLocks noGrp="1"/>
          </p:cNvSpPr>
          <p:nvPr>
            <p:ph type="sldNum" sz="quarter" idx="12"/>
          </p:nvPr>
        </p:nvSpPr>
        <p:spPr/>
        <p:txBody>
          <a:bodyPr/>
          <a:lstStyle/>
          <a:p>
            <a:fld id="{51F02384-994A-4C3C-8656-0CE2B6A3B91B}" type="slidenum">
              <a:rPr lang="en-US" smtClean="0"/>
              <a:pPr/>
              <a:t>54</a:t>
            </a:fld>
            <a:endParaRPr lang="en-US"/>
          </a:p>
        </p:txBody>
      </p:sp>
      <p:sp>
        <p:nvSpPr>
          <p:cNvPr id="4" name="Title 3">
            <a:extLst>
              <a:ext uri="{FF2B5EF4-FFF2-40B4-BE49-F238E27FC236}">
                <a16:creationId xmlns:a16="http://schemas.microsoft.com/office/drawing/2014/main" id="{3D429822-A327-866C-E1F6-38A048A8AAB8}"/>
              </a:ext>
            </a:extLst>
          </p:cNvPr>
          <p:cNvSpPr>
            <a:spLocks noGrp="1"/>
          </p:cNvSpPr>
          <p:nvPr>
            <p:ph type="title"/>
          </p:nvPr>
        </p:nvSpPr>
        <p:spPr>
          <a:xfrm>
            <a:off x="5524" y="25705"/>
            <a:ext cx="12186475" cy="739000"/>
          </a:xfrm>
        </p:spPr>
        <p:txBody>
          <a:bodyPr/>
          <a:lstStyle/>
          <a:p>
            <a:r>
              <a:rPr lang="fr-FR" dirty="0"/>
              <a:t>Les licences propriétaires</a:t>
            </a:r>
            <a:endParaRPr lang="en-US" dirty="0"/>
          </a:p>
        </p:txBody>
      </p:sp>
    </p:spTree>
    <p:extLst>
      <p:ext uri="{BB962C8B-B14F-4D97-AF65-F5344CB8AC3E}">
        <p14:creationId xmlns:p14="http://schemas.microsoft.com/office/powerpoint/2010/main" val="216959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1D687-FBEC-549B-A8E4-5B0C1F0CA5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3A7C8D-60F1-A658-105A-1F8B2E9BE3DF}"/>
              </a:ext>
            </a:extLst>
          </p:cNvPr>
          <p:cNvSpPr>
            <a:spLocks noGrp="1"/>
          </p:cNvSpPr>
          <p:nvPr>
            <p:ph type="ctrTitle"/>
          </p:nvPr>
        </p:nvSpPr>
        <p:spPr>
          <a:xfrm>
            <a:off x="4064000" y="3975731"/>
            <a:ext cx="8128000" cy="1320317"/>
          </a:xfrm>
        </p:spPr>
        <p:txBody>
          <a:bodyPr/>
          <a:lstStyle/>
          <a:p>
            <a:r>
              <a:rPr lang="fr-FR" dirty="0"/>
              <a:t>Contrats d’utilisation</a:t>
            </a:r>
            <a:endParaRPr lang="en-US" dirty="0"/>
          </a:p>
        </p:txBody>
      </p:sp>
      <p:sp>
        <p:nvSpPr>
          <p:cNvPr id="5" name="Text Placeholder 4">
            <a:extLst>
              <a:ext uri="{FF2B5EF4-FFF2-40B4-BE49-F238E27FC236}">
                <a16:creationId xmlns:a16="http://schemas.microsoft.com/office/drawing/2014/main" id="{FAC9F9DE-7524-0998-9DA1-B3CE22DD15B7}"/>
              </a:ext>
            </a:extLst>
          </p:cNvPr>
          <p:cNvSpPr>
            <a:spLocks noGrp="1"/>
          </p:cNvSpPr>
          <p:nvPr>
            <p:ph type="body" sz="quarter" idx="14"/>
          </p:nvPr>
        </p:nvSpPr>
        <p:spPr/>
        <p:txBody>
          <a:bodyPr/>
          <a:lstStyle/>
          <a:p>
            <a:r>
              <a:rPr lang="en-US" dirty="0"/>
              <a:t>02</a:t>
            </a:r>
          </a:p>
        </p:txBody>
      </p:sp>
      <p:sp>
        <p:nvSpPr>
          <p:cNvPr id="4" name="Slide Number Placeholder 3">
            <a:extLst>
              <a:ext uri="{FF2B5EF4-FFF2-40B4-BE49-F238E27FC236}">
                <a16:creationId xmlns:a16="http://schemas.microsoft.com/office/drawing/2014/main" id="{700C71F0-2C64-30DA-038C-AE409956F081}"/>
              </a:ext>
            </a:extLst>
          </p:cNvPr>
          <p:cNvSpPr>
            <a:spLocks noGrp="1"/>
          </p:cNvSpPr>
          <p:nvPr>
            <p:ph type="sldNum" sz="quarter" idx="12"/>
          </p:nvPr>
        </p:nvSpPr>
        <p:spPr/>
        <p:txBody>
          <a:bodyPr/>
          <a:lstStyle/>
          <a:p>
            <a:fld id="{FC1CF07D-8B3F-4D32-B059-0039CEA46DB1}" type="slidenum">
              <a:rPr lang="en-US" smtClean="0"/>
              <a:pPr/>
              <a:t>55</a:t>
            </a:fld>
            <a:endParaRPr lang="en-US"/>
          </a:p>
        </p:txBody>
      </p:sp>
      <p:pic>
        <p:nvPicPr>
          <p:cNvPr id="6" name="Espace réservé pour une image  5">
            <a:extLst>
              <a:ext uri="{FF2B5EF4-FFF2-40B4-BE49-F238E27FC236}">
                <a16:creationId xmlns:a16="http://schemas.microsoft.com/office/drawing/2014/main" id="{DDDCEEE3-91B9-344A-C5C4-F8037C98917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7156" b="17156"/>
          <a:stretch>
            <a:fillRect/>
          </a:stretch>
        </p:blipFill>
        <p:spPr/>
      </p:pic>
      <p:sp>
        <p:nvSpPr>
          <p:cNvPr id="7" name="Sous-titre 6">
            <a:extLst>
              <a:ext uri="{FF2B5EF4-FFF2-40B4-BE49-F238E27FC236}">
                <a16:creationId xmlns:a16="http://schemas.microsoft.com/office/drawing/2014/main" id="{512E2865-CBA0-8012-1506-4AD23FBE47BF}"/>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41908136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0E131-6144-7CBF-E34A-7967D875DB8A}"/>
            </a:ext>
          </a:extLst>
        </p:cNvPr>
        <p:cNvGrpSpPr/>
        <p:nvPr/>
      </p:nvGrpSpPr>
      <p:grpSpPr>
        <a:xfrm>
          <a:off x="0" y="0"/>
          <a:ext cx="0" cy="0"/>
          <a:chOff x="0" y="0"/>
          <a:chExt cx="0" cy="0"/>
        </a:xfrm>
      </p:grpSpPr>
      <p:sp>
        <p:nvSpPr>
          <p:cNvPr id="13" name="Freeform: Shape 12">
            <a:extLst>
              <a:ext uri="{FF2B5EF4-FFF2-40B4-BE49-F238E27FC236}">
                <a16:creationId xmlns:a16="http://schemas.microsoft.com/office/drawing/2014/main" id="{F955572D-3396-C4AF-482C-4490EADA586D}"/>
              </a:ext>
            </a:extLst>
          </p:cNvPr>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4FF1D4-DEC7-EA42-78AE-7B48B0FC011C}"/>
              </a:ext>
            </a:extLst>
          </p:cNvPr>
          <p:cNvSpPr>
            <a:spLocks noGrp="1"/>
          </p:cNvSpPr>
          <p:nvPr>
            <p:ph type="ctrTitle"/>
          </p:nvPr>
        </p:nvSpPr>
        <p:spPr/>
        <p:txBody>
          <a:bodyPr/>
          <a:lstStyle/>
          <a:p>
            <a:r>
              <a:rPr lang="en-US" dirty="0"/>
              <a:t>Définition et </a:t>
            </a:r>
            <a:r>
              <a:rPr lang="en-US" dirty="0" err="1"/>
              <a:t>rôle</a:t>
            </a:r>
            <a:endParaRPr lang="en-US" dirty="0"/>
          </a:p>
        </p:txBody>
      </p:sp>
      <p:sp>
        <p:nvSpPr>
          <p:cNvPr id="5" name="Text Placeholder 4">
            <a:extLst>
              <a:ext uri="{FF2B5EF4-FFF2-40B4-BE49-F238E27FC236}">
                <a16:creationId xmlns:a16="http://schemas.microsoft.com/office/drawing/2014/main" id="{54988F02-CB61-8FDC-E119-359340BE352B}"/>
              </a:ext>
            </a:extLst>
          </p:cNvPr>
          <p:cNvSpPr>
            <a:spLocks noGrp="1"/>
          </p:cNvSpPr>
          <p:nvPr>
            <p:ph type="body" sz="quarter" idx="14"/>
          </p:nvPr>
        </p:nvSpPr>
        <p:spPr/>
        <p:txBody>
          <a:bodyPr/>
          <a:lstStyle/>
          <a:p>
            <a:r>
              <a:rPr lang="en-US" dirty="0"/>
              <a:t>A</a:t>
            </a:r>
          </a:p>
        </p:txBody>
      </p:sp>
      <p:sp>
        <p:nvSpPr>
          <p:cNvPr id="7" name="Sous-titre 6">
            <a:extLst>
              <a:ext uri="{FF2B5EF4-FFF2-40B4-BE49-F238E27FC236}">
                <a16:creationId xmlns:a16="http://schemas.microsoft.com/office/drawing/2014/main" id="{26EFEE52-08BB-0FA0-540C-9D223BA9ED35}"/>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40387172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B2FE34-37B0-E054-B388-D499B5F536BC}"/>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0972ACCA-8C9D-4269-BEC5-C4617D2E7067}"/>
              </a:ext>
            </a:extLst>
          </p:cNvPr>
          <p:cNvSpPr>
            <a:spLocks noGrp="1"/>
          </p:cNvSpPr>
          <p:nvPr>
            <p:ph idx="1"/>
          </p:nvPr>
        </p:nvSpPr>
        <p:spPr>
          <a:xfrm>
            <a:off x="119336" y="908720"/>
            <a:ext cx="11881320" cy="5256584"/>
          </a:xfrm>
        </p:spPr>
        <p:txBody>
          <a:bodyPr>
            <a:normAutofit fontScale="70000" lnSpcReduction="20000"/>
          </a:bodyPr>
          <a:lstStyle/>
          <a:p>
            <a:pPr marL="0" indent="0">
              <a:buNone/>
            </a:pPr>
            <a:r>
              <a:rPr lang="fr-FR" dirty="0"/>
              <a:t>Un contrat d’utilisation, ou </a:t>
            </a:r>
            <a:r>
              <a:rPr lang="fr-FR" b="1" dirty="0"/>
              <a:t>EULA (End User License Agreement)</a:t>
            </a:r>
            <a:r>
              <a:rPr lang="fr-FR" dirty="0"/>
              <a:t>, est un </a:t>
            </a:r>
            <a:r>
              <a:rPr lang="fr-FR" b="1" dirty="0"/>
              <a:t>accord juridique</a:t>
            </a:r>
            <a:r>
              <a:rPr lang="fr-FR" dirty="0"/>
              <a:t> qui établit les </a:t>
            </a:r>
            <a:r>
              <a:rPr lang="fr-FR" b="1" dirty="0"/>
              <a:t>conditions d’utilisation</a:t>
            </a:r>
            <a:r>
              <a:rPr lang="fr-FR" dirty="0"/>
              <a:t> d’un logiciel ou d’une application numérique. Il engage deux parties principales :</a:t>
            </a:r>
          </a:p>
          <a:p>
            <a:pPr>
              <a:buFont typeface="Arial" panose="020B0604020202020204" pitchFamily="34" charset="0"/>
              <a:buChar char="•"/>
            </a:pPr>
            <a:r>
              <a:rPr lang="fr-FR" b="1" dirty="0">
                <a:solidFill>
                  <a:srgbClr val="C00000"/>
                </a:solidFill>
              </a:rPr>
              <a:t>Le fournisseur</a:t>
            </a:r>
            <a:r>
              <a:rPr lang="fr-FR" dirty="0">
                <a:solidFill>
                  <a:srgbClr val="C00000"/>
                </a:solidFill>
              </a:rPr>
              <a:t> </a:t>
            </a:r>
            <a:r>
              <a:rPr lang="fr-FR" dirty="0"/>
              <a:t>(entreprise ou développeur de logiciel)</a:t>
            </a:r>
          </a:p>
          <a:p>
            <a:pPr>
              <a:buFont typeface="Arial" panose="020B0604020202020204" pitchFamily="34" charset="0"/>
              <a:buChar char="•"/>
            </a:pPr>
            <a:r>
              <a:rPr lang="fr-FR" b="1" dirty="0">
                <a:solidFill>
                  <a:srgbClr val="C00000"/>
                </a:solidFill>
              </a:rPr>
              <a:t>L’utilisateur final</a:t>
            </a:r>
            <a:r>
              <a:rPr lang="fr-FR" dirty="0">
                <a:solidFill>
                  <a:srgbClr val="C00000"/>
                </a:solidFill>
              </a:rPr>
              <a:t> </a:t>
            </a:r>
            <a:r>
              <a:rPr lang="fr-FR" dirty="0"/>
              <a:t>(particulier ou entreprise utilisant le logiciel)</a:t>
            </a:r>
          </a:p>
          <a:p>
            <a:pPr marL="0" indent="0">
              <a:buNone/>
            </a:pPr>
            <a:r>
              <a:rPr lang="fr-FR" dirty="0"/>
              <a:t>L’objectif principal du EULA est de </a:t>
            </a:r>
            <a:r>
              <a:rPr lang="fr-FR" b="1" dirty="0"/>
              <a:t>protéger les intérêts juridiques du fournisseur</a:t>
            </a:r>
            <a:r>
              <a:rPr lang="fr-FR" dirty="0"/>
              <a:t>, tout en </a:t>
            </a:r>
            <a:r>
              <a:rPr lang="fr-FR" b="1" dirty="0"/>
              <a:t>définissant les droits et responsabilités de l’utilisateur</a:t>
            </a:r>
            <a:r>
              <a:rPr lang="fr-FR" dirty="0"/>
              <a:t>.</a:t>
            </a:r>
          </a:p>
          <a:p>
            <a:pPr marL="0" indent="0">
              <a:buNone/>
            </a:pPr>
            <a:endParaRPr lang="fr-FR" b="1" dirty="0"/>
          </a:p>
          <a:p>
            <a:pPr marL="0" indent="0">
              <a:buNone/>
            </a:pPr>
            <a:r>
              <a:rPr lang="fr-FR" b="1" dirty="0">
                <a:solidFill>
                  <a:srgbClr val="C00000"/>
                </a:solidFill>
              </a:rPr>
              <a:t>Exemple</a:t>
            </a:r>
            <a:r>
              <a:rPr lang="fr-FR" dirty="0"/>
              <a:t> :</a:t>
            </a:r>
            <a:br>
              <a:rPr lang="fr-FR" dirty="0"/>
            </a:br>
            <a:r>
              <a:rPr lang="fr-FR" dirty="0"/>
              <a:t>Lorsque vous téléchargez une application sur votre smartphone et acceptez les conditions générales d’utilisation, vous concluez un EULA. En cliquant sur "Accepter", vous vous engagez à respecter les règles définies dans ce contrat.</a:t>
            </a:r>
            <a:endParaRPr lang="en-US" dirty="0">
              <a:solidFill>
                <a:schemeClr val="tx1"/>
              </a:solidFill>
              <a:latin typeface="+mn-lt"/>
            </a:endParaRPr>
          </a:p>
        </p:txBody>
      </p:sp>
      <p:sp>
        <p:nvSpPr>
          <p:cNvPr id="7" name="Slide Number Placeholder 6">
            <a:extLst>
              <a:ext uri="{FF2B5EF4-FFF2-40B4-BE49-F238E27FC236}">
                <a16:creationId xmlns:a16="http://schemas.microsoft.com/office/drawing/2014/main" id="{C02345B9-33C7-5BCB-0682-79037F861CD0}"/>
              </a:ext>
            </a:extLst>
          </p:cNvPr>
          <p:cNvSpPr>
            <a:spLocks noGrp="1"/>
          </p:cNvSpPr>
          <p:nvPr>
            <p:ph type="sldNum" sz="quarter" idx="12"/>
          </p:nvPr>
        </p:nvSpPr>
        <p:spPr/>
        <p:txBody>
          <a:bodyPr/>
          <a:lstStyle/>
          <a:p>
            <a:fld id="{51F02384-994A-4C3C-8656-0CE2B6A3B91B}" type="slidenum">
              <a:rPr lang="en-US" smtClean="0"/>
              <a:pPr/>
              <a:t>57</a:t>
            </a:fld>
            <a:endParaRPr lang="en-US"/>
          </a:p>
        </p:txBody>
      </p:sp>
      <p:sp>
        <p:nvSpPr>
          <p:cNvPr id="4" name="Title 3">
            <a:extLst>
              <a:ext uri="{FF2B5EF4-FFF2-40B4-BE49-F238E27FC236}">
                <a16:creationId xmlns:a16="http://schemas.microsoft.com/office/drawing/2014/main" id="{E30F71A2-CEBB-59BB-BD2E-EFD0395EA881}"/>
              </a:ext>
            </a:extLst>
          </p:cNvPr>
          <p:cNvSpPr>
            <a:spLocks noGrp="1"/>
          </p:cNvSpPr>
          <p:nvPr>
            <p:ph type="title"/>
          </p:nvPr>
        </p:nvSpPr>
        <p:spPr>
          <a:xfrm>
            <a:off x="5524" y="25705"/>
            <a:ext cx="12186475" cy="739000"/>
          </a:xfrm>
        </p:spPr>
        <p:txBody>
          <a:bodyPr/>
          <a:lstStyle/>
          <a:p>
            <a:r>
              <a:rPr lang="en-US" dirty="0"/>
              <a:t>Définition et </a:t>
            </a:r>
            <a:r>
              <a:rPr lang="en-US" dirty="0" err="1"/>
              <a:t>rôle</a:t>
            </a:r>
            <a:endParaRPr lang="en-US" dirty="0"/>
          </a:p>
        </p:txBody>
      </p:sp>
    </p:spTree>
    <p:extLst>
      <p:ext uri="{BB962C8B-B14F-4D97-AF65-F5344CB8AC3E}">
        <p14:creationId xmlns:p14="http://schemas.microsoft.com/office/powerpoint/2010/main" val="251457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animEffect transition="in" filter="fade">
                                      <p:cBhvr>
                                        <p:cTn id="27"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6F0F4-28D0-C150-77B2-6C1996D8F8FB}"/>
            </a:ext>
          </a:extLst>
        </p:cNvPr>
        <p:cNvGrpSpPr/>
        <p:nvPr/>
      </p:nvGrpSpPr>
      <p:grpSpPr>
        <a:xfrm>
          <a:off x="0" y="0"/>
          <a:ext cx="0" cy="0"/>
          <a:chOff x="0" y="0"/>
          <a:chExt cx="0" cy="0"/>
        </a:xfrm>
      </p:grpSpPr>
      <p:sp>
        <p:nvSpPr>
          <p:cNvPr id="13" name="Freeform: Shape 12">
            <a:extLst>
              <a:ext uri="{FF2B5EF4-FFF2-40B4-BE49-F238E27FC236}">
                <a16:creationId xmlns:a16="http://schemas.microsoft.com/office/drawing/2014/main" id="{92D18759-71E7-BA78-2A97-A22A0321D80E}"/>
              </a:ext>
            </a:extLst>
          </p:cNvPr>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8501DA-47A6-B119-9F1C-A006F7AE46BD}"/>
              </a:ext>
            </a:extLst>
          </p:cNvPr>
          <p:cNvSpPr>
            <a:spLocks noGrp="1"/>
          </p:cNvSpPr>
          <p:nvPr>
            <p:ph type="ctrTitle"/>
          </p:nvPr>
        </p:nvSpPr>
        <p:spPr/>
        <p:txBody>
          <a:bodyPr/>
          <a:lstStyle/>
          <a:p>
            <a:r>
              <a:rPr lang="en-US" dirty="0"/>
              <a:t>Contenu </a:t>
            </a:r>
            <a:r>
              <a:rPr lang="en-US" dirty="0" err="1"/>
              <a:t>typique</a:t>
            </a:r>
            <a:r>
              <a:rPr lang="en-US" dirty="0"/>
              <a:t> des </a:t>
            </a:r>
            <a:r>
              <a:rPr lang="en-US" dirty="0" err="1"/>
              <a:t>contrats</a:t>
            </a:r>
            <a:endParaRPr lang="en-US" dirty="0"/>
          </a:p>
        </p:txBody>
      </p:sp>
      <p:sp>
        <p:nvSpPr>
          <p:cNvPr id="5" name="Text Placeholder 4">
            <a:extLst>
              <a:ext uri="{FF2B5EF4-FFF2-40B4-BE49-F238E27FC236}">
                <a16:creationId xmlns:a16="http://schemas.microsoft.com/office/drawing/2014/main" id="{EBB97918-EB23-45A0-5FD9-D180638B5C27}"/>
              </a:ext>
            </a:extLst>
          </p:cNvPr>
          <p:cNvSpPr>
            <a:spLocks noGrp="1"/>
          </p:cNvSpPr>
          <p:nvPr>
            <p:ph type="body" sz="quarter" idx="14"/>
          </p:nvPr>
        </p:nvSpPr>
        <p:spPr/>
        <p:txBody>
          <a:bodyPr/>
          <a:lstStyle/>
          <a:p>
            <a:r>
              <a:rPr lang="en-US" dirty="0"/>
              <a:t>B</a:t>
            </a:r>
          </a:p>
        </p:txBody>
      </p:sp>
      <p:sp>
        <p:nvSpPr>
          <p:cNvPr id="7" name="Sous-titre 6">
            <a:extLst>
              <a:ext uri="{FF2B5EF4-FFF2-40B4-BE49-F238E27FC236}">
                <a16:creationId xmlns:a16="http://schemas.microsoft.com/office/drawing/2014/main" id="{B73175C9-1EB8-8F12-9933-E0F1CA7E2F36}"/>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8339556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F6CD7-8607-3CE4-F6D9-E80930DC0B09}"/>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CAABD8BE-E998-56FE-34C9-78FB26193132}"/>
              </a:ext>
            </a:extLst>
          </p:cNvPr>
          <p:cNvSpPr>
            <a:spLocks noGrp="1"/>
          </p:cNvSpPr>
          <p:nvPr>
            <p:ph idx="1"/>
          </p:nvPr>
        </p:nvSpPr>
        <p:spPr>
          <a:xfrm>
            <a:off x="119336" y="908720"/>
            <a:ext cx="11881320" cy="5256584"/>
          </a:xfrm>
        </p:spPr>
        <p:txBody>
          <a:bodyPr>
            <a:normAutofit/>
          </a:bodyPr>
          <a:lstStyle/>
          <a:p>
            <a:pPr marL="0" indent="0">
              <a:lnSpc>
                <a:spcPct val="100000"/>
              </a:lnSpc>
              <a:buNone/>
            </a:pPr>
            <a:r>
              <a:rPr lang="fr-FR" dirty="0">
                <a:solidFill>
                  <a:schemeClr val="tx1"/>
                </a:solidFill>
                <a:latin typeface="+mn-lt"/>
              </a:rPr>
              <a:t>Les contrats EULA suivent généralement une structure standard, avec trois sections principales : </a:t>
            </a:r>
          </a:p>
          <a:p>
            <a:pPr>
              <a:lnSpc>
                <a:spcPct val="100000"/>
              </a:lnSpc>
            </a:pPr>
            <a:r>
              <a:rPr lang="fr-FR" dirty="0">
                <a:solidFill>
                  <a:srgbClr val="C00000"/>
                </a:solidFill>
                <a:latin typeface="+mn-lt"/>
              </a:rPr>
              <a:t>Droits d’usage</a:t>
            </a:r>
          </a:p>
          <a:p>
            <a:pPr>
              <a:lnSpc>
                <a:spcPct val="100000"/>
              </a:lnSpc>
            </a:pPr>
            <a:r>
              <a:rPr lang="fr-FR" dirty="0">
                <a:solidFill>
                  <a:srgbClr val="C00000"/>
                </a:solidFill>
                <a:latin typeface="+mn-lt"/>
              </a:rPr>
              <a:t>Restrictions</a:t>
            </a:r>
          </a:p>
          <a:p>
            <a:pPr>
              <a:lnSpc>
                <a:spcPct val="100000"/>
              </a:lnSpc>
            </a:pPr>
            <a:r>
              <a:rPr lang="fr-FR" dirty="0">
                <a:solidFill>
                  <a:srgbClr val="C00000"/>
                </a:solidFill>
                <a:latin typeface="+mn-lt"/>
              </a:rPr>
              <a:t>Responsabilité</a:t>
            </a:r>
            <a:r>
              <a:rPr lang="fr-FR" dirty="0">
                <a:solidFill>
                  <a:schemeClr val="tx1"/>
                </a:solidFill>
                <a:latin typeface="+mn-lt"/>
              </a:rPr>
              <a:t>.</a:t>
            </a:r>
          </a:p>
          <a:p>
            <a:pPr marL="0" indent="0">
              <a:lnSpc>
                <a:spcPct val="100000"/>
              </a:lnSpc>
              <a:buNone/>
            </a:pPr>
            <a:endParaRPr lang="en-US" dirty="0">
              <a:solidFill>
                <a:schemeClr val="tx1"/>
              </a:solidFill>
              <a:latin typeface="+mn-lt"/>
            </a:endParaRPr>
          </a:p>
        </p:txBody>
      </p:sp>
      <p:sp>
        <p:nvSpPr>
          <p:cNvPr id="7" name="Slide Number Placeholder 6">
            <a:extLst>
              <a:ext uri="{FF2B5EF4-FFF2-40B4-BE49-F238E27FC236}">
                <a16:creationId xmlns:a16="http://schemas.microsoft.com/office/drawing/2014/main" id="{7EC0D807-EB3B-8B4B-C791-8821C4A9B153}"/>
              </a:ext>
            </a:extLst>
          </p:cNvPr>
          <p:cNvSpPr>
            <a:spLocks noGrp="1"/>
          </p:cNvSpPr>
          <p:nvPr>
            <p:ph type="sldNum" sz="quarter" idx="12"/>
          </p:nvPr>
        </p:nvSpPr>
        <p:spPr/>
        <p:txBody>
          <a:bodyPr/>
          <a:lstStyle/>
          <a:p>
            <a:fld id="{51F02384-994A-4C3C-8656-0CE2B6A3B91B}" type="slidenum">
              <a:rPr lang="en-US" smtClean="0"/>
              <a:pPr/>
              <a:t>59</a:t>
            </a:fld>
            <a:endParaRPr lang="en-US"/>
          </a:p>
        </p:txBody>
      </p:sp>
      <p:sp>
        <p:nvSpPr>
          <p:cNvPr id="4" name="Title 3">
            <a:extLst>
              <a:ext uri="{FF2B5EF4-FFF2-40B4-BE49-F238E27FC236}">
                <a16:creationId xmlns:a16="http://schemas.microsoft.com/office/drawing/2014/main" id="{ED359161-B014-6D8A-B0C7-DAC65438C07C}"/>
              </a:ext>
            </a:extLst>
          </p:cNvPr>
          <p:cNvSpPr>
            <a:spLocks noGrp="1"/>
          </p:cNvSpPr>
          <p:nvPr>
            <p:ph type="title"/>
          </p:nvPr>
        </p:nvSpPr>
        <p:spPr>
          <a:xfrm>
            <a:off x="5524" y="25705"/>
            <a:ext cx="12186475" cy="739000"/>
          </a:xfrm>
        </p:spPr>
        <p:txBody>
          <a:bodyPr/>
          <a:lstStyle/>
          <a:p>
            <a:r>
              <a:rPr lang="fr-FR" dirty="0"/>
              <a:t>Contenu typique d’un EULA</a:t>
            </a:r>
            <a:endParaRPr lang="en-US" dirty="0"/>
          </a:p>
        </p:txBody>
      </p:sp>
    </p:spTree>
    <p:extLst>
      <p:ext uri="{BB962C8B-B14F-4D97-AF65-F5344CB8AC3E}">
        <p14:creationId xmlns:p14="http://schemas.microsoft.com/office/powerpoint/2010/main" val="92820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D21289-511F-086A-3AA6-9AA816408432}"/>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2B98A44A-4B30-A76C-1694-E06D1D9FBC1A}"/>
              </a:ext>
            </a:extLst>
          </p:cNvPr>
          <p:cNvSpPr>
            <a:spLocks noGrp="1"/>
          </p:cNvSpPr>
          <p:nvPr>
            <p:ph idx="1"/>
          </p:nvPr>
        </p:nvSpPr>
        <p:spPr>
          <a:xfrm>
            <a:off x="119336" y="908720"/>
            <a:ext cx="11881320" cy="5256584"/>
          </a:xfrm>
        </p:spPr>
        <p:txBody>
          <a:bodyPr>
            <a:normAutofit/>
          </a:bodyPr>
          <a:lstStyle/>
          <a:p>
            <a:pPr marL="0" indent="0">
              <a:buNone/>
            </a:pPr>
            <a:r>
              <a:rPr lang="fr-FR" dirty="0">
                <a:solidFill>
                  <a:schemeClr val="tx1"/>
                </a:solidFill>
              </a:rPr>
              <a:t>Ce sont des </a:t>
            </a:r>
            <a:r>
              <a:rPr lang="fr-FR" b="1" dirty="0">
                <a:solidFill>
                  <a:srgbClr val="C00000"/>
                </a:solidFill>
              </a:rPr>
              <a:t>moteurs de croissance </a:t>
            </a:r>
            <a:r>
              <a:rPr lang="fr-FR" dirty="0">
                <a:solidFill>
                  <a:schemeClr val="tx1"/>
                </a:solidFill>
              </a:rPr>
              <a:t>et de </a:t>
            </a:r>
            <a:r>
              <a:rPr lang="fr-FR" b="1" dirty="0">
                <a:solidFill>
                  <a:srgbClr val="C00000"/>
                </a:solidFill>
              </a:rPr>
              <a:t>différenciation</a:t>
            </a:r>
            <a:r>
              <a:rPr lang="fr-FR" dirty="0">
                <a:solidFill>
                  <a:schemeClr val="tx1"/>
                </a:solidFill>
              </a:rPr>
              <a:t>. Leur protection est essentielle pour </a:t>
            </a:r>
            <a:r>
              <a:rPr lang="fr-FR" b="1" dirty="0">
                <a:solidFill>
                  <a:srgbClr val="C00000"/>
                </a:solidFill>
              </a:rPr>
              <a:t>éviter les pertes financières ou stratégiques</a:t>
            </a:r>
            <a:r>
              <a:rPr lang="fr-FR" dirty="0">
                <a:solidFill>
                  <a:schemeClr val="tx1"/>
                </a:solidFill>
              </a:rPr>
              <a:t>.</a:t>
            </a:r>
          </a:p>
        </p:txBody>
      </p:sp>
      <p:sp>
        <p:nvSpPr>
          <p:cNvPr id="7" name="Slide Number Placeholder 6">
            <a:extLst>
              <a:ext uri="{FF2B5EF4-FFF2-40B4-BE49-F238E27FC236}">
                <a16:creationId xmlns:a16="http://schemas.microsoft.com/office/drawing/2014/main" id="{D3BECDE0-5EFB-1DD5-11FC-7F3BCFA9A712}"/>
              </a:ext>
            </a:extLst>
          </p:cNvPr>
          <p:cNvSpPr>
            <a:spLocks noGrp="1"/>
          </p:cNvSpPr>
          <p:nvPr>
            <p:ph type="sldNum" sz="quarter" idx="12"/>
          </p:nvPr>
        </p:nvSpPr>
        <p:spPr/>
        <p:txBody>
          <a:bodyPr/>
          <a:lstStyle/>
          <a:p>
            <a:fld id="{51F02384-994A-4C3C-8656-0CE2B6A3B91B}" type="slidenum">
              <a:rPr lang="en-US" smtClean="0"/>
              <a:pPr/>
              <a:t>6</a:t>
            </a:fld>
            <a:endParaRPr lang="en-US"/>
          </a:p>
        </p:txBody>
      </p:sp>
      <p:sp>
        <p:nvSpPr>
          <p:cNvPr id="4" name="Title 3">
            <a:extLst>
              <a:ext uri="{FF2B5EF4-FFF2-40B4-BE49-F238E27FC236}">
                <a16:creationId xmlns:a16="http://schemas.microsoft.com/office/drawing/2014/main" id="{1FB78042-9640-D804-3CF3-C37229B9E7F2}"/>
              </a:ext>
            </a:extLst>
          </p:cNvPr>
          <p:cNvSpPr>
            <a:spLocks noGrp="1"/>
          </p:cNvSpPr>
          <p:nvPr>
            <p:ph type="title"/>
          </p:nvPr>
        </p:nvSpPr>
        <p:spPr>
          <a:xfrm>
            <a:off x="5524" y="25705"/>
            <a:ext cx="12186475" cy="739000"/>
          </a:xfrm>
        </p:spPr>
        <p:txBody>
          <a:bodyPr/>
          <a:lstStyle/>
          <a:p>
            <a:r>
              <a:rPr lang="en-US" dirty="0" err="1"/>
              <a:t>Comprendre</a:t>
            </a:r>
            <a:r>
              <a:rPr lang="en-US" dirty="0"/>
              <a:t> les </a:t>
            </a:r>
            <a:r>
              <a:rPr lang="en-US" dirty="0" err="1"/>
              <a:t>actifs</a:t>
            </a:r>
            <a:r>
              <a:rPr lang="en-US" dirty="0"/>
              <a:t> </a:t>
            </a:r>
            <a:r>
              <a:rPr lang="en-US" dirty="0" err="1"/>
              <a:t>immatériels</a:t>
            </a:r>
            <a:endParaRPr lang="en-US" dirty="0"/>
          </a:p>
        </p:txBody>
      </p:sp>
    </p:spTree>
    <p:extLst>
      <p:ext uri="{BB962C8B-B14F-4D97-AF65-F5344CB8AC3E}">
        <p14:creationId xmlns:p14="http://schemas.microsoft.com/office/powerpoint/2010/main" val="195062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5716F-E0AC-963F-A45C-46F156D86DCF}"/>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B1A6FAFB-94CA-CF21-43D8-831B6DBF1D0A}"/>
              </a:ext>
            </a:extLst>
          </p:cNvPr>
          <p:cNvSpPr>
            <a:spLocks noGrp="1"/>
          </p:cNvSpPr>
          <p:nvPr>
            <p:ph idx="1"/>
          </p:nvPr>
        </p:nvSpPr>
        <p:spPr>
          <a:xfrm>
            <a:off x="119336" y="908720"/>
            <a:ext cx="11881320" cy="5256584"/>
          </a:xfrm>
        </p:spPr>
        <p:txBody>
          <a:bodyPr>
            <a:normAutofit fontScale="70000" lnSpcReduction="20000"/>
          </a:bodyPr>
          <a:lstStyle/>
          <a:p>
            <a:pPr marL="0" indent="0">
              <a:buNone/>
            </a:pPr>
            <a:r>
              <a:rPr lang="fr-FR" dirty="0"/>
              <a:t>Le EULA définit les </a:t>
            </a:r>
            <a:r>
              <a:rPr lang="fr-FR" b="1" dirty="0"/>
              <a:t>droits spécifiques</a:t>
            </a:r>
            <a:r>
              <a:rPr lang="fr-FR" dirty="0"/>
              <a:t> accordés à l’utilisateur, notamment :</a:t>
            </a:r>
          </a:p>
          <a:p>
            <a:pPr>
              <a:buFont typeface="Arial" panose="020B0604020202020204" pitchFamily="34" charset="0"/>
              <a:buChar char="•"/>
            </a:pPr>
            <a:r>
              <a:rPr lang="fr-FR" b="1" dirty="0">
                <a:solidFill>
                  <a:srgbClr val="C00000"/>
                </a:solidFill>
              </a:rPr>
              <a:t>Licence d’utilisation</a:t>
            </a:r>
            <a:r>
              <a:rPr lang="fr-FR" dirty="0">
                <a:solidFill>
                  <a:srgbClr val="C00000"/>
                </a:solidFill>
              </a:rPr>
              <a:t> :</a:t>
            </a:r>
            <a:br>
              <a:rPr lang="fr-FR" dirty="0"/>
            </a:br>
            <a:r>
              <a:rPr lang="fr-FR" dirty="0"/>
              <a:t>L’utilisateur obtient le </a:t>
            </a:r>
            <a:r>
              <a:rPr lang="fr-FR" b="1" dirty="0"/>
              <a:t>droit d’utiliser</a:t>
            </a:r>
            <a:r>
              <a:rPr lang="fr-FR" dirty="0"/>
              <a:t> le logiciel, mais </a:t>
            </a:r>
            <a:r>
              <a:rPr lang="fr-FR" b="1" dirty="0"/>
              <a:t>ne devient pas propriétaire</a:t>
            </a:r>
            <a:r>
              <a:rPr lang="fr-FR" dirty="0"/>
              <a:t> du programme.</a:t>
            </a:r>
          </a:p>
          <a:p>
            <a:pPr>
              <a:buFont typeface="Arial" panose="020B0604020202020204" pitchFamily="34" charset="0"/>
              <a:buChar char="•"/>
            </a:pPr>
            <a:r>
              <a:rPr lang="fr-FR" b="1" dirty="0">
                <a:solidFill>
                  <a:srgbClr val="C00000"/>
                </a:solidFill>
              </a:rPr>
              <a:t>Modalités d’usage</a:t>
            </a:r>
            <a:r>
              <a:rPr lang="fr-FR" dirty="0">
                <a:solidFill>
                  <a:srgbClr val="C00000"/>
                </a:solidFill>
              </a:rPr>
              <a:t> :</a:t>
            </a:r>
          </a:p>
          <a:p>
            <a:pPr marL="742950" lvl="1" indent="-285750">
              <a:buFont typeface="Arial" panose="020B0604020202020204" pitchFamily="34" charset="0"/>
              <a:buChar char="•"/>
            </a:pPr>
            <a:r>
              <a:rPr lang="fr-FR" dirty="0"/>
              <a:t>Nombre d’appareils autorisés : utilisation souvent limitée à un seul appareil ou à un usage personnel.</a:t>
            </a:r>
          </a:p>
          <a:p>
            <a:pPr marL="742950" lvl="1" indent="-285750">
              <a:buFont typeface="Arial" panose="020B0604020202020204" pitchFamily="34" charset="0"/>
              <a:buChar char="•"/>
            </a:pPr>
            <a:r>
              <a:rPr lang="fr-FR" dirty="0"/>
              <a:t>Limitation à un cadre privé ou commercial : par exemple, un logiciel "personnel" ne peut pas être utilisé en entreprise.</a:t>
            </a:r>
          </a:p>
          <a:p>
            <a:pPr>
              <a:buFont typeface="Arial" panose="020B0604020202020204" pitchFamily="34" charset="0"/>
              <a:buChar char="•"/>
            </a:pPr>
            <a:r>
              <a:rPr lang="fr-FR" b="1" dirty="0">
                <a:solidFill>
                  <a:srgbClr val="C00000"/>
                </a:solidFill>
              </a:rPr>
              <a:t>Accès aux mises à jour</a:t>
            </a:r>
            <a:r>
              <a:rPr lang="fr-FR" dirty="0">
                <a:solidFill>
                  <a:srgbClr val="C00000"/>
                </a:solidFill>
              </a:rPr>
              <a:t> :</a:t>
            </a:r>
            <a:br>
              <a:rPr lang="fr-FR" dirty="0"/>
            </a:br>
            <a:r>
              <a:rPr lang="fr-FR" dirty="0"/>
              <a:t>Certaines licences incluent des mises à jour gratuites, tandis que d’autres peuvent exiger des frais additionnels.</a:t>
            </a:r>
          </a:p>
          <a:p>
            <a:pPr marL="0" indent="0">
              <a:lnSpc>
                <a:spcPct val="100000"/>
              </a:lnSpc>
              <a:buNone/>
            </a:pPr>
            <a:endParaRPr lang="en-US" dirty="0">
              <a:solidFill>
                <a:schemeClr val="tx1"/>
              </a:solidFill>
              <a:latin typeface="+mn-lt"/>
            </a:endParaRPr>
          </a:p>
        </p:txBody>
      </p:sp>
      <p:sp>
        <p:nvSpPr>
          <p:cNvPr id="7" name="Slide Number Placeholder 6">
            <a:extLst>
              <a:ext uri="{FF2B5EF4-FFF2-40B4-BE49-F238E27FC236}">
                <a16:creationId xmlns:a16="http://schemas.microsoft.com/office/drawing/2014/main" id="{1D10B9FB-FE74-9C93-09E6-5D59B799B9A9}"/>
              </a:ext>
            </a:extLst>
          </p:cNvPr>
          <p:cNvSpPr>
            <a:spLocks noGrp="1"/>
          </p:cNvSpPr>
          <p:nvPr>
            <p:ph type="sldNum" sz="quarter" idx="12"/>
          </p:nvPr>
        </p:nvSpPr>
        <p:spPr/>
        <p:txBody>
          <a:bodyPr/>
          <a:lstStyle/>
          <a:p>
            <a:fld id="{51F02384-994A-4C3C-8656-0CE2B6A3B91B}" type="slidenum">
              <a:rPr lang="en-US" smtClean="0"/>
              <a:pPr/>
              <a:t>60</a:t>
            </a:fld>
            <a:endParaRPr lang="en-US"/>
          </a:p>
        </p:txBody>
      </p:sp>
      <p:sp>
        <p:nvSpPr>
          <p:cNvPr id="4" name="Title 3">
            <a:extLst>
              <a:ext uri="{FF2B5EF4-FFF2-40B4-BE49-F238E27FC236}">
                <a16:creationId xmlns:a16="http://schemas.microsoft.com/office/drawing/2014/main" id="{83E3B3A3-0414-2511-73C8-B3C34CEF30AA}"/>
              </a:ext>
            </a:extLst>
          </p:cNvPr>
          <p:cNvSpPr>
            <a:spLocks noGrp="1"/>
          </p:cNvSpPr>
          <p:nvPr>
            <p:ph type="title"/>
          </p:nvPr>
        </p:nvSpPr>
        <p:spPr>
          <a:xfrm>
            <a:off x="5524" y="25705"/>
            <a:ext cx="12186475" cy="739000"/>
          </a:xfrm>
        </p:spPr>
        <p:txBody>
          <a:bodyPr/>
          <a:lstStyle/>
          <a:p>
            <a:r>
              <a:rPr lang="fr-FR" dirty="0"/>
              <a:t>Droits d’usage : ce que l’utilisateur peut faire</a:t>
            </a:r>
            <a:endParaRPr lang="en-US" dirty="0"/>
          </a:p>
        </p:txBody>
      </p:sp>
    </p:spTree>
    <p:extLst>
      <p:ext uri="{BB962C8B-B14F-4D97-AF65-F5344CB8AC3E}">
        <p14:creationId xmlns:p14="http://schemas.microsoft.com/office/powerpoint/2010/main" val="5694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xEl>
                                              <p:pRg st="3" end="3"/>
                                            </p:txEl>
                                          </p:spTgt>
                                        </p:tgtEl>
                                        <p:attrNameLst>
                                          <p:attrName>style.visibility</p:attrName>
                                        </p:attrNameLst>
                                      </p:cBhvr>
                                      <p:to>
                                        <p:strVal val="visible"/>
                                      </p:to>
                                    </p:set>
                                    <p:animEffect transition="in" filter="fade">
                                      <p:cBhvr>
                                        <p:cTn id="20" dur="500"/>
                                        <p:tgtEl>
                                          <p:spTgt spid="16">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animEffect transition="in" filter="fade">
                                      <p:cBhvr>
                                        <p:cTn id="23" dur="500"/>
                                        <p:tgtEl>
                                          <p:spTgt spid="16">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xEl>
                                              <p:pRg st="5" end="5"/>
                                            </p:txEl>
                                          </p:spTgt>
                                        </p:tgtEl>
                                        <p:attrNameLst>
                                          <p:attrName>style.visibility</p:attrName>
                                        </p:attrNameLst>
                                      </p:cBhvr>
                                      <p:to>
                                        <p:strVal val="visible"/>
                                      </p:to>
                                    </p:set>
                                    <p:animEffect transition="in" filter="fade">
                                      <p:cBhvr>
                                        <p:cTn id="28"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C1E7C-7426-5FB8-C34A-1544FB17DD30}"/>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4B8B8827-BA8D-7C17-056E-9A29C23A77BE}"/>
              </a:ext>
            </a:extLst>
          </p:cNvPr>
          <p:cNvSpPr>
            <a:spLocks noGrp="1"/>
          </p:cNvSpPr>
          <p:nvPr>
            <p:ph idx="1"/>
          </p:nvPr>
        </p:nvSpPr>
        <p:spPr>
          <a:xfrm>
            <a:off x="119336" y="908720"/>
            <a:ext cx="11881320" cy="5256584"/>
          </a:xfrm>
        </p:spPr>
        <p:txBody>
          <a:bodyPr>
            <a:normAutofit fontScale="85000" lnSpcReduction="20000"/>
          </a:bodyPr>
          <a:lstStyle/>
          <a:p>
            <a:pPr marL="0" indent="0">
              <a:buNone/>
            </a:pPr>
            <a:r>
              <a:rPr lang="fr-FR" dirty="0"/>
              <a:t>Le contrat impose des limitations pour protéger les </a:t>
            </a:r>
            <a:r>
              <a:rPr lang="fr-FR" b="1" dirty="0"/>
              <a:t>droits du fournisseur</a:t>
            </a:r>
            <a:r>
              <a:rPr lang="fr-FR" dirty="0"/>
              <a:t>, par exemple :</a:t>
            </a:r>
          </a:p>
          <a:p>
            <a:pPr>
              <a:buFont typeface="Arial" panose="020B0604020202020204" pitchFamily="34" charset="0"/>
              <a:buChar char="•"/>
            </a:pPr>
            <a:r>
              <a:rPr lang="fr-FR" b="1" dirty="0">
                <a:solidFill>
                  <a:srgbClr val="C00000"/>
                </a:solidFill>
              </a:rPr>
              <a:t>Interdiction de copie ou de distribution</a:t>
            </a:r>
            <a:r>
              <a:rPr lang="fr-FR" dirty="0">
                <a:solidFill>
                  <a:srgbClr val="C00000"/>
                </a:solidFill>
              </a:rPr>
              <a:t> </a:t>
            </a:r>
            <a:r>
              <a:rPr lang="fr-FR" dirty="0"/>
              <a:t>:</a:t>
            </a:r>
            <a:br>
              <a:rPr lang="fr-FR" dirty="0"/>
            </a:br>
            <a:r>
              <a:rPr lang="fr-FR" dirty="0"/>
              <a:t>Il est souvent interdit de reproduire, vendre ou partager le logiciel sans autorisation.</a:t>
            </a:r>
          </a:p>
          <a:p>
            <a:pPr>
              <a:buFont typeface="Arial" panose="020B0604020202020204" pitchFamily="34" charset="0"/>
              <a:buChar char="•"/>
            </a:pPr>
            <a:r>
              <a:rPr lang="fr-FR" b="1" dirty="0">
                <a:solidFill>
                  <a:srgbClr val="C00000"/>
                </a:solidFill>
              </a:rPr>
              <a:t>Modification ou rétro-ingénierie</a:t>
            </a:r>
            <a:r>
              <a:rPr lang="fr-FR" dirty="0">
                <a:solidFill>
                  <a:srgbClr val="C00000"/>
                </a:solidFill>
              </a:rPr>
              <a:t> </a:t>
            </a:r>
            <a:r>
              <a:rPr lang="fr-FR" dirty="0"/>
              <a:t>:</a:t>
            </a:r>
            <a:br>
              <a:rPr lang="fr-FR" dirty="0"/>
            </a:br>
            <a:r>
              <a:rPr lang="fr-FR" dirty="0"/>
              <a:t>Les utilisateurs ne peuvent pas accéder ou modifier le code source, ni tenter de le décompiler.</a:t>
            </a:r>
          </a:p>
          <a:p>
            <a:pPr>
              <a:buFont typeface="Arial" panose="020B0604020202020204" pitchFamily="34" charset="0"/>
              <a:buChar char="•"/>
            </a:pPr>
            <a:r>
              <a:rPr lang="fr-FR" b="1" dirty="0">
                <a:solidFill>
                  <a:srgbClr val="C00000"/>
                </a:solidFill>
              </a:rPr>
              <a:t>Utilisation abusive</a:t>
            </a:r>
            <a:r>
              <a:rPr lang="fr-FR" dirty="0">
                <a:solidFill>
                  <a:srgbClr val="C00000"/>
                </a:solidFill>
              </a:rPr>
              <a:t> </a:t>
            </a:r>
            <a:r>
              <a:rPr lang="fr-FR" dirty="0"/>
              <a:t>:</a:t>
            </a:r>
            <a:br>
              <a:rPr lang="fr-FR" dirty="0"/>
            </a:br>
            <a:r>
              <a:rPr lang="fr-FR" dirty="0"/>
              <a:t>Par exemple, il est interdit d’utiliser un logiciel destiné à un usage personnel à des fins commerciales.</a:t>
            </a:r>
          </a:p>
          <a:p>
            <a:pPr marL="0" indent="0">
              <a:lnSpc>
                <a:spcPct val="100000"/>
              </a:lnSpc>
              <a:buNone/>
            </a:pPr>
            <a:endParaRPr lang="en-US" dirty="0">
              <a:solidFill>
                <a:schemeClr val="tx1"/>
              </a:solidFill>
              <a:latin typeface="+mn-lt"/>
            </a:endParaRPr>
          </a:p>
        </p:txBody>
      </p:sp>
      <p:sp>
        <p:nvSpPr>
          <p:cNvPr id="7" name="Slide Number Placeholder 6">
            <a:extLst>
              <a:ext uri="{FF2B5EF4-FFF2-40B4-BE49-F238E27FC236}">
                <a16:creationId xmlns:a16="http://schemas.microsoft.com/office/drawing/2014/main" id="{30E0C830-15A2-AFF8-FBD5-4C3740E41ABE}"/>
              </a:ext>
            </a:extLst>
          </p:cNvPr>
          <p:cNvSpPr>
            <a:spLocks noGrp="1"/>
          </p:cNvSpPr>
          <p:nvPr>
            <p:ph type="sldNum" sz="quarter" idx="12"/>
          </p:nvPr>
        </p:nvSpPr>
        <p:spPr/>
        <p:txBody>
          <a:bodyPr/>
          <a:lstStyle/>
          <a:p>
            <a:fld id="{51F02384-994A-4C3C-8656-0CE2B6A3B91B}" type="slidenum">
              <a:rPr lang="en-US" smtClean="0"/>
              <a:pPr/>
              <a:t>61</a:t>
            </a:fld>
            <a:endParaRPr lang="en-US"/>
          </a:p>
        </p:txBody>
      </p:sp>
      <p:sp>
        <p:nvSpPr>
          <p:cNvPr id="4" name="Title 3">
            <a:extLst>
              <a:ext uri="{FF2B5EF4-FFF2-40B4-BE49-F238E27FC236}">
                <a16:creationId xmlns:a16="http://schemas.microsoft.com/office/drawing/2014/main" id="{86D675FC-1914-60D8-9174-535BF8E0E20B}"/>
              </a:ext>
            </a:extLst>
          </p:cNvPr>
          <p:cNvSpPr>
            <a:spLocks noGrp="1"/>
          </p:cNvSpPr>
          <p:nvPr>
            <p:ph type="title"/>
          </p:nvPr>
        </p:nvSpPr>
        <p:spPr>
          <a:xfrm>
            <a:off x="5524" y="25705"/>
            <a:ext cx="12186475" cy="739000"/>
          </a:xfrm>
        </p:spPr>
        <p:txBody>
          <a:bodyPr/>
          <a:lstStyle/>
          <a:p>
            <a:r>
              <a:rPr lang="fr-FR" dirty="0"/>
              <a:t>Restrictions : ce que l’utilisateur ne peut pas faire</a:t>
            </a:r>
            <a:endParaRPr lang="en-US" dirty="0"/>
          </a:p>
        </p:txBody>
      </p:sp>
    </p:spTree>
    <p:extLst>
      <p:ext uri="{BB962C8B-B14F-4D97-AF65-F5344CB8AC3E}">
        <p14:creationId xmlns:p14="http://schemas.microsoft.com/office/powerpoint/2010/main" val="297839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919A5-F0B4-25A3-1D1A-4FFC13A907EC}"/>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E1766B07-0F6E-E1E3-5CD4-E1347C0CEACE}"/>
              </a:ext>
            </a:extLst>
          </p:cNvPr>
          <p:cNvSpPr>
            <a:spLocks noGrp="1"/>
          </p:cNvSpPr>
          <p:nvPr>
            <p:ph idx="1"/>
          </p:nvPr>
        </p:nvSpPr>
        <p:spPr>
          <a:xfrm>
            <a:off x="119336" y="908720"/>
            <a:ext cx="11881320" cy="5256584"/>
          </a:xfrm>
        </p:spPr>
        <p:txBody>
          <a:bodyPr>
            <a:normAutofit/>
          </a:bodyPr>
          <a:lstStyle/>
          <a:p>
            <a:pPr marL="0" indent="0">
              <a:buNone/>
            </a:pPr>
            <a:r>
              <a:rPr lang="fr-FR" dirty="0"/>
              <a:t>Pour minimiser les risques de litige, les EULA incluent souvent des </a:t>
            </a:r>
            <a:r>
              <a:rPr lang="fr-FR" b="1" dirty="0"/>
              <a:t>clauses de non-responsabilité</a:t>
            </a:r>
            <a:r>
              <a:rPr lang="fr-FR" dirty="0"/>
              <a:t>, telles que :</a:t>
            </a:r>
          </a:p>
          <a:p>
            <a:pPr>
              <a:buFont typeface="Arial" panose="020B0604020202020204" pitchFamily="34" charset="0"/>
              <a:buChar char="•"/>
            </a:pPr>
            <a:r>
              <a:rPr lang="fr-FR" b="1" dirty="0">
                <a:solidFill>
                  <a:srgbClr val="C00000"/>
                </a:solidFill>
              </a:rPr>
              <a:t>Absence de garantie de fonctionnement parfait</a:t>
            </a:r>
            <a:r>
              <a:rPr lang="fr-FR" dirty="0">
                <a:solidFill>
                  <a:srgbClr val="C00000"/>
                </a:solidFill>
              </a:rPr>
              <a:t> </a:t>
            </a:r>
            <a:r>
              <a:rPr lang="fr-FR" dirty="0"/>
              <a:t>:</a:t>
            </a:r>
            <a:br>
              <a:rPr lang="fr-FR" dirty="0"/>
            </a:br>
            <a:r>
              <a:rPr lang="fr-FR" dirty="0"/>
              <a:t>Le logiciel est fourni "tel quel", sans garantie de performance sans bug.</a:t>
            </a:r>
          </a:p>
          <a:p>
            <a:pPr>
              <a:buFont typeface="Arial" panose="020B0604020202020204" pitchFamily="34" charset="0"/>
              <a:buChar char="•"/>
            </a:pPr>
            <a:r>
              <a:rPr lang="fr-FR" b="1" dirty="0">
                <a:solidFill>
                  <a:srgbClr val="C00000"/>
                </a:solidFill>
              </a:rPr>
              <a:t>Limitation des dommages</a:t>
            </a:r>
            <a:r>
              <a:rPr lang="fr-FR" dirty="0">
                <a:solidFill>
                  <a:srgbClr val="C00000"/>
                </a:solidFill>
              </a:rPr>
              <a:t> </a:t>
            </a:r>
            <a:r>
              <a:rPr lang="fr-FR" dirty="0"/>
              <a:t>:</a:t>
            </a:r>
            <a:br>
              <a:rPr lang="fr-FR" dirty="0"/>
            </a:br>
            <a:r>
              <a:rPr lang="fr-FR" dirty="0"/>
              <a:t>En cas de problème causé par le logiciel, la responsabilité financière du fournisseur est limitée.</a:t>
            </a:r>
          </a:p>
          <a:p>
            <a:pPr marL="0" indent="0">
              <a:lnSpc>
                <a:spcPct val="100000"/>
              </a:lnSpc>
              <a:buNone/>
            </a:pPr>
            <a:endParaRPr lang="en-US" dirty="0">
              <a:solidFill>
                <a:schemeClr val="tx1"/>
              </a:solidFill>
              <a:latin typeface="+mn-lt"/>
            </a:endParaRPr>
          </a:p>
        </p:txBody>
      </p:sp>
      <p:sp>
        <p:nvSpPr>
          <p:cNvPr id="7" name="Slide Number Placeholder 6">
            <a:extLst>
              <a:ext uri="{FF2B5EF4-FFF2-40B4-BE49-F238E27FC236}">
                <a16:creationId xmlns:a16="http://schemas.microsoft.com/office/drawing/2014/main" id="{F4824F57-0092-2F65-5DD2-04D756699A4D}"/>
              </a:ext>
            </a:extLst>
          </p:cNvPr>
          <p:cNvSpPr>
            <a:spLocks noGrp="1"/>
          </p:cNvSpPr>
          <p:nvPr>
            <p:ph type="sldNum" sz="quarter" idx="12"/>
          </p:nvPr>
        </p:nvSpPr>
        <p:spPr/>
        <p:txBody>
          <a:bodyPr/>
          <a:lstStyle/>
          <a:p>
            <a:fld id="{51F02384-994A-4C3C-8656-0CE2B6A3B91B}" type="slidenum">
              <a:rPr lang="en-US" smtClean="0"/>
              <a:pPr/>
              <a:t>62</a:t>
            </a:fld>
            <a:endParaRPr lang="en-US"/>
          </a:p>
        </p:txBody>
      </p:sp>
      <p:sp>
        <p:nvSpPr>
          <p:cNvPr id="4" name="Title 3">
            <a:extLst>
              <a:ext uri="{FF2B5EF4-FFF2-40B4-BE49-F238E27FC236}">
                <a16:creationId xmlns:a16="http://schemas.microsoft.com/office/drawing/2014/main" id="{C86168AB-D57C-2054-A1EA-B90953612684}"/>
              </a:ext>
            </a:extLst>
          </p:cNvPr>
          <p:cNvSpPr>
            <a:spLocks noGrp="1"/>
          </p:cNvSpPr>
          <p:nvPr>
            <p:ph type="title"/>
          </p:nvPr>
        </p:nvSpPr>
        <p:spPr>
          <a:xfrm>
            <a:off x="5524" y="25705"/>
            <a:ext cx="12186475" cy="739000"/>
          </a:xfrm>
        </p:spPr>
        <p:txBody>
          <a:bodyPr>
            <a:normAutofit fontScale="90000"/>
          </a:bodyPr>
          <a:lstStyle/>
          <a:p>
            <a:r>
              <a:rPr lang="fr-FR" dirty="0"/>
              <a:t>Responsabilité : clauses de limitation de responsabilité</a:t>
            </a:r>
            <a:endParaRPr lang="en-US" dirty="0"/>
          </a:p>
        </p:txBody>
      </p:sp>
    </p:spTree>
    <p:extLst>
      <p:ext uri="{BB962C8B-B14F-4D97-AF65-F5344CB8AC3E}">
        <p14:creationId xmlns:p14="http://schemas.microsoft.com/office/powerpoint/2010/main" val="110245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66880-1E3D-031F-519E-9190E5F3CD47}"/>
            </a:ext>
          </a:extLst>
        </p:cNvPr>
        <p:cNvGrpSpPr/>
        <p:nvPr/>
      </p:nvGrpSpPr>
      <p:grpSpPr>
        <a:xfrm>
          <a:off x="0" y="0"/>
          <a:ext cx="0" cy="0"/>
          <a:chOff x="0" y="0"/>
          <a:chExt cx="0" cy="0"/>
        </a:xfrm>
      </p:grpSpPr>
      <p:sp>
        <p:nvSpPr>
          <p:cNvPr id="13" name="Freeform: Shape 12">
            <a:extLst>
              <a:ext uri="{FF2B5EF4-FFF2-40B4-BE49-F238E27FC236}">
                <a16:creationId xmlns:a16="http://schemas.microsoft.com/office/drawing/2014/main" id="{2262CCBC-D618-5E72-1C16-D9D24EB2362B}"/>
              </a:ext>
            </a:extLst>
          </p:cNvPr>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2CF38C-863F-432B-2112-6DE26C57A26E}"/>
              </a:ext>
            </a:extLst>
          </p:cNvPr>
          <p:cNvSpPr>
            <a:spLocks noGrp="1"/>
          </p:cNvSpPr>
          <p:nvPr>
            <p:ph type="ctrTitle"/>
          </p:nvPr>
        </p:nvSpPr>
        <p:spPr>
          <a:xfrm>
            <a:off x="2032000" y="4495378"/>
            <a:ext cx="8128000" cy="1067644"/>
          </a:xfrm>
        </p:spPr>
        <p:txBody>
          <a:bodyPr/>
          <a:lstStyle/>
          <a:p>
            <a:r>
              <a:rPr lang="fr-FR" dirty="0"/>
              <a:t>Pourquoi ces contrats sont-ils importants ?</a:t>
            </a:r>
            <a:endParaRPr lang="en-US" dirty="0"/>
          </a:p>
        </p:txBody>
      </p:sp>
      <p:sp>
        <p:nvSpPr>
          <p:cNvPr id="5" name="Text Placeholder 4">
            <a:extLst>
              <a:ext uri="{FF2B5EF4-FFF2-40B4-BE49-F238E27FC236}">
                <a16:creationId xmlns:a16="http://schemas.microsoft.com/office/drawing/2014/main" id="{EEC2897D-15F6-8C39-A48B-3384F0E2BDA6}"/>
              </a:ext>
            </a:extLst>
          </p:cNvPr>
          <p:cNvSpPr>
            <a:spLocks noGrp="1"/>
          </p:cNvSpPr>
          <p:nvPr>
            <p:ph type="body" sz="quarter" idx="14"/>
          </p:nvPr>
        </p:nvSpPr>
        <p:spPr/>
        <p:txBody>
          <a:bodyPr/>
          <a:lstStyle/>
          <a:p>
            <a:r>
              <a:rPr lang="en-US" dirty="0"/>
              <a:t>C</a:t>
            </a:r>
          </a:p>
        </p:txBody>
      </p:sp>
      <p:sp>
        <p:nvSpPr>
          <p:cNvPr id="7" name="Sous-titre 6">
            <a:extLst>
              <a:ext uri="{FF2B5EF4-FFF2-40B4-BE49-F238E27FC236}">
                <a16:creationId xmlns:a16="http://schemas.microsoft.com/office/drawing/2014/main" id="{85968AF7-A5C0-E203-E27D-A42110EC40BC}"/>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9884502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30926-A323-A125-9F9F-81EA3DE86504}"/>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C2DBED80-99C0-FA9D-EA90-1B599FB648C3}"/>
              </a:ext>
            </a:extLst>
          </p:cNvPr>
          <p:cNvSpPr>
            <a:spLocks noGrp="1"/>
          </p:cNvSpPr>
          <p:nvPr>
            <p:ph idx="1"/>
          </p:nvPr>
        </p:nvSpPr>
        <p:spPr>
          <a:xfrm>
            <a:off x="119336" y="908720"/>
            <a:ext cx="11881320" cy="5256584"/>
          </a:xfrm>
        </p:spPr>
        <p:txBody>
          <a:bodyPr>
            <a:normAutofit fontScale="92500" lnSpcReduction="20000"/>
          </a:bodyPr>
          <a:lstStyle/>
          <a:p>
            <a:pPr marL="0" indent="0">
              <a:buNone/>
            </a:pPr>
            <a:r>
              <a:rPr lang="fr-FR" dirty="0"/>
              <a:t>Le EULA joue un </a:t>
            </a:r>
            <a:r>
              <a:rPr lang="fr-FR" b="1" dirty="0"/>
              <a:t>rôle fondamental</a:t>
            </a:r>
            <a:r>
              <a:rPr lang="fr-FR" dirty="0"/>
              <a:t> dans la régulation de l’utilisation des logiciels modernes :</a:t>
            </a:r>
          </a:p>
          <a:p>
            <a:pPr>
              <a:buFont typeface="+mj-lt"/>
              <a:buAutoNum type="arabicPeriod"/>
            </a:pPr>
            <a:r>
              <a:rPr lang="fr-FR" b="1" dirty="0">
                <a:solidFill>
                  <a:srgbClr val="C00000"/>
                </a:solidFill>
              </a:rPr>
              <a:t>Pour l’utilisateur</a:t>
            </a:r>
            <a:r>
              <a:rPr lang="fr-FR" dirty="0">
                <a:solidFill>
                  <a:srgbClr val="C00000"/>
                </a:solidFill>
              </a:rPr>
              <a:t> </a:t>
            </a:r>
            <a:r>
              <a:rPr lang="fr-FR" dirty="0"/>
              <a:t>:</a:t>
            </a:r>
          </a:p>
          <a:p>
            <a:pPr marL="742950" lvl="1" indent="-285750">
              <a:buFont typeface="+mj-lt"/>
              <a:buAutoNum type="arabicPeriod"/>
            </a:pPr>
            <a:r>
              <a:rPr lang="fr-FR" dirty="0"/>
              <a:t>Comprendre ses droits et ses limites.</a:t>
            </a:r>
          </a:p>
          <a:p>
            <a:pPr marL="742950" lvl="1" indent="-285750">
              <a:buFont typeface="+mj-lt"/>
              <a:buAutoNum type="arabicPeriod"/>
            </a:pPr>
            <a:r>
              <a:rPr lang="fr-FR" dirty="0"/>
              <a:t>Éviter des actions involontaires (comme une copie illégale) qui pourraient violer le contrat.</a:t>
            </a:r>
          </a:p>
          <a:p>
            <a:pPr>
              <a:buFont typeface="+mj-lt"/>
              <a:buAutoNum type="arabicPeriod"/>
            </a:pPr>
            <a:r>
              <a:rPr lang="fr-FR" b="1" dirty="0">
                <a:solidFill>
                  <a:srgbClr val="C00000"/>
                </a:solidFill>
              </a:rPr>
              <a:t>Pour le fournisseur</a:t>
            </a:r>
            <a:r>
              <a:rPr lang="fr-FR" dirty="0">
                <a:solidFill>
                  <a:srgbClr val="C00000"/>
                </a:solidFill>
              </a:rPr>
              <a:t> </a:t>
            </a:r>
            <a:r>
              <a:rPr lang="fr-FR" dirty="0"/>
              <a:t>:</a:t>
            </a:r>
          </a:p>
          <a:p>
            <a:pPr marL="742950" lvl="1" indent="-285750">
              <a:buFont typeface="+mj-lt"/>
              <a:buAutoNum type="arabicPeriod"/>
            </a:pPr>
            <a:r>
              <a:rPr lang="fr-FR" dirty="0"/>
              <a:t>Protéger son produit contre les usages non autorisés.</a:t>
            </a:r>
          </a:p>
          <a:p>
            <a:pPr marL="742950" lvl="1" indent="-285750">
              <a:buFont typeface="+mj-lt"/>
              <a:buAutoNum type="arabicPeriod"/>
            </a:pPr>
            <a:r>
              <a:rPr lang="fr-FR" dirty="0"/>
              <a:t>Établir un cadre juridique clair en cas de litige.</a:t>
            </a:r>
          </a:p>
          <a:p>
            <a:pPr marL="0" indent="0">
              <a:lnSpc>
                <a:spcPct val="100000"/>
              </a:lnSpc>
              <a:buNone/>
            </a:pPr>
            <a:endParaRPr lang="en-US" dirty="0">
              <a:solidFill>
                <a:schemeClr val="tx1"/>
              </a:solidFill>
              <a:latin typeface="+mn-lt"/>
            </a:endParaRPr>
          </a:p>
        </p:txBody>
      </p:sp>
      <p:sp>
        <p:nvSpPr>
          <p:cNvPr id="7" name="Slide Number Placeholder 6">
            <a:extLst>
              <a:ext uri="{FF2B5EF4-FFF2-40B4-BE49-F238E27FC236}">
                <a16:creationId xmlns:a16="http://schemas.microsoft.com/office/drawing/2014/main" id="{061A7FDC-7D52-D3B4-7F34-6781457487D0}"/>
              </a:ext>
            </a:extLst>
          </p:cNvPr>
          <p:cNvSpPr>
            <a:spLocks noGrp="1"/>
          </p:cNvSpPr>
          <p:nvPr>
            <p:ph type="sldNum" sz="quarter" idx="12"/>
          </p:nvPr>
        </p:nvSpPr>
        <p:spPr/>
        <p:txBody>
          <a:bodyPr/>
          <a:lstStyle/>
          <a:p>
            <a:fld id="{51F02384-994A-4C3C-8656-0CE2B6A3B91B}" type="slidenum">
              <a:rPr lang="en-US" smtClean="0"/>
              <a:pPr/>
              <a:t>64</a:t>
            </a:fld>
            <a:endParaRPr lang="en-US"/>
          </a:p>
        </p:txBody>
      </p:sp>
      <p:sp>
        <p:nvSpPr>
          <p:cNvPr id="4" name="Title 3">
            <a:extLst>
              <a:ext uri="{FF2B5EF4-FFF2-40B4-BE49-F238E27FC236}">
                <a16:creationId xmlns:a16="http://schemas.microsoft.com/office/drawing/2014/main" id="{C08355A4-E7FC-7607-6352-99B867F7D803}"/>
              </a:ext>
            </a:extLst>
          </p:cNvPr>
          <p:cNvSpPr>
            <a:spLocks noGrp="1"/>
          </p:cNvSpPr>
          <p:nvPr>
            <p:ph type="title"/>
          </p:nvPr>
        </p:nvSpPr>
        <p:spPr>
          <a:xfrm>
            <a:off x="5524" y="25705"/>
            <a:ext cx="12186475" cy="739000"/>
          </a:xfrm>
        </p:spPr>
        <p:txBody>
          <a:bodyPr/>
          <a:lstStyle/>
          <a:p>
            <a:r>
              <a:rPr lang="en-US" dirty="0"/>
              <a:t>Importance des </a:t>
            </a:r>
            <a:r>
              <a:rPr lang="en-US" dirty="0" err="1"/>
              <a:t>contrats</a:t>
            </a:r>
            <a:r>
              <a:rPr lang="en-US" dirty="0"/>
              <a:t> EULA</a:t>
            </a:r>
          </a:p>
        </p:txBody>
      </p:sp>
    </p:spTree>
    <p:extLst>
      <p:ext uri="{BB962C8B-B14F-4D97-AF65-F5344CB8AC3E}">
        <p14:creationId xmlns:p14="http://schemas.microsoft.com/office/powerpoint/2010/main" val="3016041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fade">
                                      <p:cBhvr>
                                        <p:cTn id="15" dur="500"/>
                                        <p:tgtEl>
                                          <p:spTgt spid="1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xEl>
                                              <p:pRg st="3" end="3"/>
                                            </p:txEl>
                                          </p:spTgt>
                                        </p:tgtEl>
                                        <p:attrNameLst>
                                          <p:attrName>style.visibility</p:attrName>
                                        </p:attrNameLst>
                                      </p:cBhvr>
                                      <p:to>
                                        <p:strVal val="visible"/>
                                      </p:to>
                                    </p:set>
                                    <p:animEffect transition="in" filter="fade">
                                      <p:cBhvr>
                                        <p:cTn id="18" dur="500"/>
                                        <p:tgtEl>
                                          <p:spTgt spid="1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animEffect transition="in" filter="fade">
                                      <p:cBhvr>
                                        <p:cTn id="23" dur="500"/>
                                        <p:tgtEl>
                                          <p:spTgt spid="16">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xEl>
                                              <p:pRg st="5" end="5"/>
                                            </p:txEl>
                                          </p:spTgt>
                                        </p:tgtEl>
                                        <p:attrNameLst>
                                          <p:attrName>style.visibility</p:attrName>
                                        </p:attrNameLst>
                                      </p:cBhvr>
                                      <p:to>
                                        <p:strVal val="visible"/>
                                      </p:to>
                                    </p:set>
                                    <p:animEffect transition="in" filter="fade">
                                      <p:cBhvr>
                                        <p:cTn id="26" dur="500"/>
                                        <p:tgtEl>
                                          <p:spTgt spid="16">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xEl>
                                              <p:pRg st="6" end="6"/>
                                            </p:txEl>
                                          </p:spTgt>
                                        </p:tgtEl>
                                        <p:attrNameLst>
                                          <p:attrName>style.visibility</p:attrName>
                                        </p:attrNameLst>
                                      </p:cBhvr>
                                      <p:to>
                                        <p:strVal val="visible"/>
                                      </p:to>
                                    </p:set>
                                    <p:animEffect transition="in" filter="fade">
                                      <p:cBhvr>
                                        <p:cTn id="29"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BF9E5-3FCD-1416-6568-B716446125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7FC997-8921-4E92-A51E-671A8B7B709D}"/>
              </a:ext>
            </a:extLst>
          </p:cNvPr>
          <p:cNvSpPr>
            <a:spLocks noGrp="1"/>
          </p:cNvSpPr>
          <p:nvPr>
            <p:ph type="ctrTitle"/>
          </p:nvPr>
        </p:nvSpPr>
        <p:spPr>
          <a:xfrm>
            <a:off x="4064000" y="3975731"/>
            <a:ext cx="8128000" cy="1320317"/>
          </a:xfrm>
        </p:spPr>
        <p:txBody>
          <a:bodyPr/>
          <a:lstStyle/>
          <a:p>
            <a:r>
              <a:rPr lang="fr-FR" dirty="0"/>
              <a:t>Services SaaS et gestion des données</a:t>
            </a:r>
            <a:endParaRPr lang="en-US" dirty="0"/>
          </a:p>
        </p:txBody>
      </p:sp>
      <p:sp>
        <p:nvSpPr>
          <p:cNvPr id="5" name="Text Placeholder 4">
            <a:extLst>
              <a:ext uri="{FF2B5EF4-FFF2-40B4-BE49-F238E27FC236}">
                <a16:creationId xmlns:a16="http://schemas.microsoft.com/office/drawing/2014/main" id="{360053CF-D8B5-E2DC-751E-D4797C9F8CBF}"/>
              </a:ext>
            </a:extLst>
          </p:cNvPr>
          <p:cNvSpPr>
            <a:spLocks noGrp="1"/>
          </p:cNvSpPr>
          <p:nvPr>
            <p:ph type="body" sz="quarter" idx="14"/>
          </p:nvPr>
        </p:nvSpPr>
        <p:spPr/>
        <p:txBody>
          <a:bodyPr/>
          <a:lstStyle/>
          <a:p>
            <a:r>
              <a:rPr lang="en-US" dirty="0"/>
              <a:t>03</a:t>
            </a:r>
          </a:p>
        </p:txBody>
      </p:sp>
      <p:sp>
        <p:nvSpPr>
          <p:cNvPr id="4" name="Slide Number Placeholder 3">
            <a:extLst>
              <a:ext uri="{FF2B5EF4-FFF2-40B4-BE49-F238E27FC236}">
                <a16:creationId xmlns:a16="http://schemas.microsoft.com/office/drawing/2014/main" id="{2FD64CB2-B7CB-99FB-C1F1-3E090831CBF5}"/>
              </a:ext>
            </a:extLst>
          </p:cNvPr>
          <p:cNvSpPr>
            <a:spLocks noGrp="1"/>
          </p:cNvSpPr>
          <p:nvPr>
            <p:ph type="sldNum" sz="quarter" idx="12"/>
          </p:nvPr>
        </p:nvSpPr>
        <p:spPr/>
        <p:txBody>
          <a:bodyPr/>
          <a:lstStyle/>
          <a:p>
            <a:fld id="{FC1CF07D-8B3F-4D32-B059-0039CEA46DB1}" type="slidenum">
              <a:rPr lang="en-US" smtClean="0"/>
              <a:pPr/>
              <a:t>65</a:t>
            </a:fld>
            <a:endParaRPr lang="en-US"/>
          </a:p>
        </p:txBody>
      </p:sp>
      <p:pic>
        <p:nvPicPr>
          <p:cNvPr id="6" name="Espace réservé pour une image  5">
            <a:extLst>
              <a:ext uri="{FF2B5EF4-FFF2-40B4-BE49-F238E27FC236}">
                <a16:creationId xmlns:a16="http://schemas.microsoft.com/office/drawing/2014/main" id="{31FEF25D-0779-DC6D-9B31-343590D282D6}"/>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10008" b="10008"/>
          <a:stretch>
            <a:fillRect/>
          </a:stretch>
        </p:blipFill>
        <p:spPr/>
      </p:pic>
      <p:sp>
        <p:nvSpPr>
          <p:cNvPr id="7" name="Sous-titre 6">
            <a:extLst>
              <a:ext uri="{FF2B5EF4-FFF2-40B4-BE49-F238E27FC236}">
                <a16:creationId xmlns:a16="http://schemas.microsoft.com/office/drawing/2014/main" id="{C7AE977A-961B-3D0D-FFE3-5AE570A00E6E}"/>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41027859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1C619-80E8-0FD9-A472-77EAC9D55F26}"/>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4425118C-CFD3-AAD0-D590-24C03926548B}"/>
              </a:ext>
            </a:extLst>
          </p:cNvPr>
          <p:cNvSpPr>
            <a:spLocks noGrp="1"/>
          </p:cNvSpPr>
          <p:nvPr>
            <p:ph idx="1"/>
          </p:nvPr>
        </p:nvSpPr>
        <p:spPr>
          <a:xfrm>
            <a:off x="119336" y="908720"/>
            <a:ext cx="11881320" cy="5256584"/>
          </a:xfrm>
        </p:spPr>
        <p:txBody>
          <a:bodyPr>
            <a:normAutofit fontScale="77500" lnSpcReduction="20000"/>
          </a:bodyPr>
          <a:lstStyle/>
          <a:p>
            <a:pPr marL="0" indent="0">
              <a:buNone/>
            </a:pPr>
            <a:r>
              <a:rPr lang="fr-FR" dirty="0"/>
              <a:t>Les services SaaS (Software as a Service) permettent aux utilisateurs d'accéder à des logiciels hébergés sur des serveurs distants via Internet. Contrairement aux modèles traditionnels d'achat de licences logicielles, les services SaaS fonctionnent sur un modèle d'abonnement.</a:t>
            </a:r>
          </a:p>
          <a:p>
            <a:pPr marL="0" indent="0">
              <a:buNone/>
            </a:pPr>
            <a:r>
              <a:rPr lang="fr-FR" b="1" dirty="0">
                <a:solidFill>
                  <a:srgbClr val="C00000"/>
                </a:solidFill>
              </a:rPr>
              <a:t>Exemples</a:t>
            </a:r>
            <a:r>
              <a:rPr lang="fr-FR" b="1" dirty="0"/>
              <a:t> </a:t>
            </a:r>
            <a:r>
              <a:rPr lang="fr-FR" dirty="0"/>
              <a:t>:</a:t>
            </a:r>
          </a:p>
          <a:p>
            <a:pPr>
              <a:buFont typeface="Arial" panose="020B0604020202020204" pitchFamily="34" charset="0"/>
              <a:buChar char="•"/>
            </a:pPr>
            <a:r>
              <a:rPr lang="fr-FR" b="1" dirty="0"/>
              <a:t>Google Cloud</a:t>
            </a:r>
            <a:r>
              <a:rPr lang="fr-FR" dirty="0"/>
              <a:t> : Fournit des solutions de stockage et de calcul.</a:t>
            </a:r>
          </a:p>
          <a:p>
            <a:pPr>
              <a:buFont typeface="Arial" panose="020B0604020202020204" pitchFamily="34" charset="0"/>
              <a:buChar char="•"/>
            </a:pPr>
            <a:r>
              <a:rPr lang="fr-FR" b="1" dirty="0"/>
              <a:t>AWS (Amazon Web Services)</a:t>
            </a:r>
            <a:r>
              <a:rPr lang="fr-FR" dirty="0"/>
              <a:t> : Offre des services variés, notamment des outils de sécurité et d'analyse.</a:t>
            </a:r>
          </a:p>
          <a:p>
            <a:pPr>
              <a:buFont typeface="Arial" panose="020B0604020202020204" pitchFamily="34" charset="0"/>
              <a:buChar char="•"/>
            </a:pPr>
            <a:r>
              <a:rPr lang="fr-FR" b="1" dirty="0"/>
              <a:t>Azure (Microsoft)</a:t>
            </a:r>
            <a:r>
              <a:rPr lang="fr-FR" dirty="0"/>
              <a:t> : Se concentre sur la conformité réglementaire et la flexibilité d'intégration.</a:t>
            </a:r>
          </a:p>
          <a:p>
            <a:pPr marL="0" indent="0">
              <a:lnSpc>
                <a:spcPct val="100000"/>
              </a:lnSpc>
              <a:buNone/>
            </a:pPr>
            <a:endParaRPr lang="en-US" dirty="0">
              <a:solidFill>
                <a:schemeClr val="tx1"/>
              </a:solidFill>
              <a:latin typeface="+mn-lt"/>
            </a:endParaRPr>
          </a:p>
        </p:txBody>
      </p:sp>
      <p:sp>
        <p:nvSpPr>
          <p:cNvPr id="7" name="Slide Number Placeholder 6">
            <a:extLst>
              <a:ext uri="{FF2B5EF4-FFF2-40B4-BE49-F238E27FC236}">
                <a16:creationId xmlns:a16="http://schemas.microsoft.com/office/drawing/2014/main" id="{7ABCAD48-97CE-EF39-483E-853A8C89FC59}"/>
              </a:ext>
            </a:extLst>
          </p:cNvPr>
          <p:cNvSpPr>
            <a:spLocks noGrp="1"/>
          </p:cNvSpPr>
          <p:nvPr>
            <p:ph type="sldNum" sz="quarter" idx="12"/>
          </p:nvPr>
        </p:nvSpPr>
        <p:spPr/>
        <p:txBody>
          <a:bodyPr/>
          <a:lstStyle/>
          <a:p>
            <a:fld id="{51F02384-994A-4C3C-8656-0CE2B6A3B91B}" type="slidenum">
              <a:rPr lang="en-US" smtClean="0"/>
              <a:pPr/>
              <a:t>66</a:t>
            </a:fld>
            <a:endParaRPr lang="en-US"/>
          </a:p>
        </p:txBody>
      </p:sp>
      <p:sp>
        <p:nvSpPr>
          <p:cNvPr id="4" name="Title 3">
            <a:extLst>
              <a:ext uri="{FF2B5EF4-FFF2-40B4-BE49-F238E27FC236}">
                <a16:creationId xmlns:a16="http://schemas.microsoft.com/office/drawing/2014/main" id="{76ED8680-A60B-FED9-5069-6DC92335567C}"/>
              </a:ext>
            </a:extLst>
          </p:cNvPr>
          <p:cNvSpPr>
            <a:spLocks noGrp="1"/>
          </p:cNvSpPr>
          <p:nvPr>
            <p:ph type="title"/>
          </p:nvPr>
        </p:nvSpPr>
        <p:spPr>
          <a:xfrm>
            <a:off x="5524" y="25705"/>
            <a:ext cx="12186475" cy="739000"/>
          </a:xfrm>
        </p:spPr>
        <p:txBody>
          <a:bodyPr/>
          <a:lstStyle/>
          <a:p>
            <a:r>
              <a:rPr lang="en-US" dirty="0"/>
              <a:t>Définition des services SaaS</a:t>
            </a:r>
          </a:p>
        </p:txBody>
      </p:sp>
    </p:spTree>
    <p:extLst>
      <p:ext uri="{BB962C8B-B14F-4D97-AF65-F5344CB8AC3E}">
        <p14:creationId xmlns:p14="http://schemas.microsoft.com/office/powerpoint/2010/main" val="2742329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56763-5627-5946-618B-7851B9F3BE08}"/>
            </a:ext>
          </a:extLst>
        </p:cNvPr>
        <p:cNvGrpSpPr/>
        <p:nvPr/>
      </p:nvGrpSpPr>
      <p:grpSpPr>
        <a:xfrm>
          <a:off x="0" y="0"/>
          <a:ext cx="0" cy="0"/>
          <a:chOff x="0" y="0"/>
          <a:chExt cx="0" cy="0"/>
        </a:xfrm>
      </p:grpSpPr>
      <p:sp>
        <p:nvSpPr>
          <p:cNvPr id="13" name="Freeform: Shape 12">
            <a:extLst>
              <a:ext uri="{FF2B5EF4-FFF2-40B4-BE49-F238E27FC236}">
                <a16:creationId xmlns:a16="http://schemas.microsoft.com/office/drawing/2014/main" id="{8918A47D-C3BE-61C8-FB88-C22AFD7ECDAC}"/>
              </a:ext>
            </a:extLst>
          </p:cNvPr>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7E1085-D3FD-5D27-C5C7-47F944B0BB4C}"/>
              </a:ext>
            </a:extLst>
          </p:cNvPr>
          <p:cNvSpPr>
            <a:spLocks noGrp="1"/>
          </p:cNvSpPr>
          <p:nvPr>
            <p:ph type="ctrTitle"/>
          </p:nvPr>
        </p:nvSpPr>
        <p:spPr>
          <a:xfrm>
            <a:off x="2032000" y="4593604"/>
            <a:ext cx="8128000" cy="1067644"/>
          </a:xfrm>
        </p:spPr>
        <p:txBody>
          <a:bodyPr/>
          <a:lstStyle/>
          <a:p>
            <a:r>
              <a:rPr lang="fr-FR" dirty="0"/>
              <a:t>Contrats liés aux plateformes SaaS/cloud</a:t>
            </a:r>
            <a:endParaRPr lang="en-US" dirty="0"/>
          </a:p>
        </p:txBody>
      </p:sp>
      <p:sp>
        <p:nvSpPr>
          <p:cNvPr id="5" name="Text Placeholder 4">
            <a:extLst>
              <a:ext uri="{FF2B5EF4-FFF2-40B4-BE49-F238E27FC236}">
                <a16:creationId xmlns:a16="http://schemas.microsoft.com/office/drawing/2014/main" id="{3AC98A81-B56E-BBFA-0885-3678B033066E}"/>
              </a:ext>
            </a:extLst>
          </p:cNvPr>
          <p:cNvSpPr>
            <a:spLocks noGrp="1"/>
          </p:cNvSpPr>
          <p:nvPr>
            <p:ph type="body" sz="quarter" idx="14"/>
          </p:nvPr>
        </p:nvSpPr>
        <p:spPr/>
        <p:txBody>
          <a:bodyPr/>
          <a:lstStyle/>
          <a:p>
            <a:r>
              <a:rPr lang="en-US" dirty="0"/>
              <a:t>A</a:t>
            </a:r>
          </a:p>
        </p:txBody>
      </p:sp>
      <p:sp>
        <p:nvSpPr>
          <p:cNvPr id="7" name="Sous-titre 6">
            <a:extLst>
              <a:ext uri="{FF2B5EF4-FFF2-40B4-BE49-F238E27FC236}">
                <a16:creationId xmlns:a16="http://schemas.microsoft.com/office/drawing/2014/main" id="{9E2B8FEC-230F-A5A0-746B-D162F63C286F}"/>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18255468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90271-618E-421C-334A-EF1651375785}"/>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9ABF8ED1-E138-B8F0-8323-37FA23C3BE96}"/>
              </a:ext>
            </a:extLst>
          </p:cNvPr>
          <p:cNvSpPr>
            <a:spLocks noGrp="1"/>
          </p:cNvSpPr>
          <p:nvPr>
            <p:ph idx="1"/>
          </p:nvPr>
        </p:nvSpPr>
        <p:spPr>
          <a:xfrm>
            <a:off x="119336" y="908720"/>
            <a:ext cx="11881320" cy="5256584"/>
          </a:xfrm>
        </p:spPr>
        <p:txBody>
          <a:bodyPr>
            <a:normAutofit fontScale="70000" lnSpcReduction="20000"/>
          </a:bodyPr>
          <a:lstStyle/>
          <a:p>
            <a:pPr marL="0" indent="0">
              <a:buNone/>
            </a:pPr>
            <a:r>
              <a:rPr lang="fr-FR" dirty="0"/>
              <a:t>Les services SaaS sont régis par des </a:t>
            </a:r>
            <a:r>
              <a:rPr lang="fr-FR" b="1" dirty="0"/>
              <a:t>contrats de licence</a:t>
            </a:r>
            <a:r>
              <a:rPr lang="fr-FR" dirty="0"/>
              <a:t> ou des </a:t>
            </a:r>
            <a:r>
              <a:rPr lang="fr-FR" b="1" dirty="0"/>
              <a:t>conditions générales d'utilisation (CGU)</a:t>
            </a:r>
            <a:r>
              <a:rPr lang="fr-FR" dirty="0"/>
              <a:t>, qui définissent les relations entre le fournisseur et l'utilisateur. Ces contrats couvrent des aspects fondamentaux :</a:t>
            </a:r>
          </a:p>
          <a:p>
            <a:pPr marL="0" indent="0">
              <a:buNone/>
            </a:pPr>
            <a:r>
              <a:rPr lang="fr-FR" b="1" dirty="0">
                <a:solidFill>
                  <a:srgbClr val="C00000"/>
                </a:solidFill>
              </a:rPr>
              <a:t>1-Droits d’accès</a:t>
            </a:r>
            <a:r>
              <a:rPr lang="fr-FR" dirty="0">
                <a:solidFill>
                  <a:srgbClr val="C00000"/>
                </a:solidFill>
              </a:rPr>
              <a:t> :</a:t>
            </a:r>
          </a:p>
          <a:p>
            <a:pPr marL="742950" lvl="1" indent="-285750">
              <a:buFont typeface="+mj-lt"/>
              <a:buAutoNum type="arabicPeriod"/>
            </a:pPr>
            <a:r>
              <a:rPr lang="fr-FR" dirty="0"/>
              <a:t>L'utilisateur achète un droit d'usage, sans devenir propriétaire du logiciel ou de l'infrastructure.</a:t>
            </a:r>
          </a:p>
          <a:p>
            <a:pPr marL="742950" lvl="1" indent="-285750">
              <a:buFont typeface="+mj-lt"/>
              <a:buAutoNum type="arabicPeriod"/>
            </a:pPr>
            <a:r>
              <a:rPr lang="fr-FR" dirty="0"/>
              <a:t>Souvent, cela repose sur un abonnement mensuel ou annuel.</a:t>
            </a:r>
          </a:p>
          <a:p>
            <a:pPr marL="0" indent="0">
              <a:buNone/>
            </a:pPr>
            <a:r>
              <a:rPr lang="fr-FR" b="1" dirty="0">
                <a:solidFill>
                  <a:srgbClr val="C00000"/>
                </a:solidFill>
              </a:rPr>
              <a:t>2-Disponibilité et SLA (Service </a:t>
            </a:r>
            <a:r>
              <a:rPr lang="fr-FR" b="1" dirty="0" err="1">
                <a:solidFill>
                  <a:srgbClr val="C00000"/>
                </a:solidFill>
              </a:rPr>
              <a:t>Level</a:t>
            </a:r>
            <a:r>
              <a:rPr lang="fr-FR" b="1" dirty="0">
                <a:solidFill>
                  <a:srgbClr val="C00000"/>
                </a:solidFill>
              </a:rPr>
              <a:t> Agreement)</a:t>
            </a:r>
            <a:r>
              <a:rPr lang="fr-FR" dirty="0">
                <a:solidFill>
                  <a:srgbClr val="C00000"/>
                </a:solidFill>
              </a:rPr>
              <a:t> :</a:t>
            </a:r>
          </a:p>
          <a:p>
            <a:pPr marL="742950" lvl="1" indent="-285750">
              <a:buFont typeface="+mj-lt"/>
              <a:buAutoNum type="arabicPeriod"/>
            </a:pPr>
            <a:r>
              <a:rPr lang="fr-FR" dirty="0"/>
              <a:t>Les SLA précisent les garanties de performance (ex. : disponibilité de 99,9 %).</a:t>
            </a:r>
          </a:p>
          <a:p>
            <a:pPr marL="742950" lvl="1" indent="-285750">
              <a:buFont typeface="+mj-lt"/>
              <a:buAutoNum type="arabicPeriod"/>
            </a:pPr>
            <a:r>
              <a:rPr lang="fr-FR" dirty="0"/>
              <a:t>Ils incluent des clauses de réparation ou de compensation en cas de défaillance.</a:t>
            </a:r>
          </a:p>
          <a:p>
            <a:pPr marL="0" indent="0">
              <a:lnSpc>
                <a:spcPct val="100000"/>
              </a:lnSpc>
              <a:buNone/>
            </a:pPr>
            <a:endParaRPr lang="en-US" dirty="0">
              <a:solidFill>
                <a:schemeClr val="tx1"/>
              </a:solidFill>
              <a:latin typeface="+mn-lt"/>
            </a:endParaRPr>
          </a:p>
        </p:txBody>
      </p:sp>
      <p:sp>
        <p:nvSpPr>
          <p:cNvPr id="7" name="Slide Number Placeholder 6">
            <a:extLst>
              <a:ext uri="{FF2B5EF4-FFF2-40B4-BE49-F238E27FC236}">
                <a16:creationId xmlns:a16="http://schemas.microsoft.com/office/drawing/2014/main" id="{FC355847-7047-C502-2B2F-8DA4E9AFD3AE}"/>
              </a:ext>
            </a:extLst>
          </p:cNvPr>
          <p:cNvSpPr>
            <a:spLocks noGrp="1"/>
          </p:cNvSpPr>
          <p:nvPr>
            <p:ph type="sldNum" sz="quarter" idx="12"/>
          </p:nvPr>
        </p:nvSpPr>
        <p:spPr/>
        <p:txBody>
          <a:bodyPr/>
          <a:lstStyle/>
          <a:p>
            <a:fld id="{51F02384-994A-4C3C-8656-0CE2B6A3B91B}" type="slidenum">
              <a:rPr lang="en-US" smtClean="0"/>
              <a:pPr/>
              <a:t>68</a:t>
            </a:fld>
            <a:endParaRPr lang="en-US"/>
          </a:p>
        </p:txBody>
      </p:sp>
      <p:sp>
        <p:nvSpPr>
          <p:cNvPr id="4" name="Title 3">
            <a:extLst>
              <a:ext uri="{FF2B5EF4-FFF2-40B4-BE49-F238E27FC236}">
                <a16:creationId xmlns:a16="http://schemas.microsoft.com/office/drawing/2014/main" id="{E253E14D-B65D-2B86-09CB-ED6D82AA5680}"/>
              </a:ext>
            </a:extLst>
          </p:cNvPr>
          <p:cNvSpPr>
            <a:spLocks noGrp="1"/>
          </p:cNvSpPr>
          <p:nvPr>
            <p:ph type="title"/>
          </p:nvPr>
        </p:nvSpPr>
        <p:spPr>
          <a:xfrm>
            <a:off x="5524" y="25705"/>
            <a:ext cx="12186475" cy="739000"/>
          </a:xfrm>
        </p:spPr>
        <p:txBody>
          <a:bodyPr/>
          <a:lstStyle/>
          <a:p>
            <a:r>
              <a:rPr lang="fr-FR" dirty="0"/>
              <a:t>Contrats liés aux services SaaS</a:t>
            </a:r>
            <a:endParaRPr lang="en-US" dirty="0"/>
          </a:p>
        </p:txBody>
      </p:sp>
    </p:spTree>
    <p:extLst>
      <p:ext uri="{BB962C8B-B14F-4D97-AF65-F5344CB8AC3E}">
        <p14:creationId xmlns:p14="http://schemas.microsoft.com/office/powerpoint/2010/main" val="138575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fade">
                                      <p:cBhvr>
                                        <p:cTn id="15" dur="500"/>
                                        <p:tgtEl>
                                          <p:spTgt spid="16">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xEl>
                                              <p:pRg st="3" end="3"/>
                                            </p:txEl>
                                          </p:spTgt>
                                        </p:tgtEl>
                                        <p:attrNameLst>
                                          <p:attrName>style.visibility</p:attrName>
                                        </p:attrNameLst>
                                      </p:cBhvr>
                                      <p:to>
                                        <p:strVal val="visible"/>
                                      </p:to>
                                    </p:set>
                                    <p:animEffect transition="in" filter="fade">
                                      <p:cBhvr>
                                        <p:cTn id="18" dur="500"/>
                                        <p:tgtEl>
                                          <p:spTgt spid="1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animEffect transition="in" filter="fade">
                                      <p:cBhvr>
                                        <p:cTn id="23" dur="500"/>
                                        <p:tgtEl>
                                          <p:spTgt spid="16">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xEl>
                                              <p:pRg st="5" end="5"/>
                                            </p:txEl>
                                          </p:spTgt>
                                        </p:tgtEl>
                                        <p:attrNameLst>
                                          <p:attrName>style.visibility</p:attrName>
                                        </p:attrNameLst>
                                      </p:cBhvr>
                                      <p:to>
                                        <p:strVal val="visible"/>
                                      </p:to>
                                    </p:set>
                                    <p:animEffect transition="in" filter="fade">
                                      <p:cBhvr>
                                        <p:cTn id="26" dur="500"/>
                                        <p:tgtEl>
                                          <p:spTgt spid="16">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xEl>
                                              <p:pRg st="6" end="6"/>
                                            </p:txEl>
                                          </p:spTgt>
                                        </p:tgtEl>
                                        <p:attrNameLst>
                                          <p:attrName>style.visibility</p:attrName>
                                        </p:attrNameLst>
                                      </p:cBhvr>
                                      <p:to>
                                        <p:strVal val="visible"/>
                                      </p:to>
                                    </p:set>
                                    <p:animEffect transition="in" filter="fade">
                                      <p:cBhvr>
                                        <p:cTn id="29"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E6012-1728-83C4-561A-D70452BE91B7}"/>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21950829-A216-FE95-AC46-516AD8000708}"/>
              </a:ext>
            </a:extLst>
          </p:cNvPr>
          <p:cNvSpPr>
            <a:spLocks noGrp="1"/>
          </p:cNvSpPr>
          <p:nvPr>
            <p:ph idx="1"/>
          </p:nvPr>
        </p:nvSpPr>
        <p:spPr>
          <a:xfrm>
            <a:off x="119336" y="908720"/>
            <a:ext cx="11881320" cy="5256584"/>
          </a:xfrm>
        </p:spPr>
        <p:txBody>
          <a:bodyPr>
            <a:normAutofit fontScale="55000" lnSpcReduction="20000"/>
          </a:bodyPr>
          <a:lstStyle/>
          <a:p>
            <a:pPr marL="0" indent="0">
              <a:buNone/>
            </a:pPr>
            <a:r>
              <a:rPr lang="fr-FR" sz="4500" b="1" dirty="0">
                <a:solidFill>
                  <a:srgbClr val="C00000"/>
                </a:solidFill>
              </a:rPr>
              <a:t>3-Responsabilité des données</a:t>
            </a:r>
            <a:r>
              <a:rPr lang="fr-FR" sz="4500" dirty="0">
                <a:solidFill>
                  <a:srgbClr val="C00000"/>
                </a:solidFill>
              </a:rPr>
              <a:t> :</a:t>
            </a:r>
          </a:p>
          <a:p>
            <a:r>
              <a:rPr lang="fr-FR" sz="4500" dirty="0"/>
              <a:t>Les données appartiennent généralement à l'utilisateur.</a:t>
            </a:r>
          </a:p>
          <a:p>
            <a:r>
              <a:rPr lang="fr-FR" sz="4500" dirty="0"/>
              <a:t>Le fournisseur peut les traiter dans les limites fixées par le contrat.</a:t>
            </a:r>
          </a:p>
          <a:p>
            <a:pPr marL="0" indent="0">
              <a:buNone/>
            </a:pPr>
            <a:endParaRPr lang="fr-FR" sz="4500" b="1" dirty="0"/>
          </a:p>
          <a:p>
            <a:pPr marL="0" indent="0">
              <a:buNone/>
            </a:pPr>
            <a:r>
              <a:rPr lang="fr-FR" sz="4500" b="1" dirty="0">
                <a:solidFill>
                  <a:srgbClr val="C00000"/>
                </a:solidFill>
              </a:rPr>
              <a:t>Exemples :</a:t>
            </a:r>
            <a:endParaRPr lang="fr-FR" sz="4500" dirty="0">
              <a:solidFill>
                <a:srgbClr val="C00000"/>
              </a:solidFill>
            </a:endParaRPr>
          </a:p>
          <a:p>
            <a:pPr>
              <a:buFont typeface="Arial" panose="020B0604020202020204" pitchFamily="34" charset="0"/>
              <a:buChar char="•"/>
            </a:pPr>
            <a:r>
              <a:rPr lang="fr-FR" sz="4500" b="1" dirty="0"/>
              <a:t>Google Cloud</a:t>
            </a:r>
            <a:r>
              <a:rPr lang="fr-FR" sz="4500" dirty="0"/>
              <a:t> : Spécifie la manière dont les données sont stockées, tout en limitant leur transfert.</a:t>
            </a:r>
          </a:p>
          <a:p>
            <a:pPr>
              <a:buFont typeface="Arial" panose="020B0604020202020204" pitchFamily="34" charset="0"/>
              <a:buChar char="•"/>
            </a:pPr>
            <a:r>
              <a:rPr lang="fr-FR" sz="4500" b="1" dirty="0"/>
              <a:t>AWS</a:t>
            </a:r>
            <a:r>
              <a:rPr lang="fr-FR" sz="4500" dirty="0"/>
              <a:t> : Propose des outils de sécurité, mais la configuration de ces outils reste à la charge du client.</a:t>
            </a:r>
          </a:p>
          <a:p>
            <a:pPr>
              <a:buFont typeface="Arial" panose="020B0604020202020204" pitchFamily="34" charset="0"/>
              <a:buChar char="•"/>
            </a:pPr>
            <a:r>
              <a:rPr lang="fr-FR" sz="4500" b="1" dirty="0"/>
              <a:t>Azure</a:t>
            </a:r>
            <a:r>
              <a:rPr lang="fr-FR" sz="4500" dirty="0"/>
              <a:t> : Met l’accent sur la conformité au RGPD et d'autres réglementations internationales.</a:t>
            </a:r>
          </a:p>
          <a:p>
            <a:pPr marL="0" indent="0">
              <a:lnSpc>
                <a:spcPct val="100000"/>
              </a:lnSpc>
              <a:buNone/>
            </a:pPr>
            <a:endParaRPr lang="en-US" dirty="0">
              <a:solidFill>
                <a:schemeClr val="tx1"/>
              </a:solidFill>
              <a:latin typeface="+mn-lt"/>
            </a:endParaRPr>
          </a:p>
        </p:txBody>
      </p:sp>
      <p:sp>
        <p:nvSpPr>
          <p:cNvPr id="7" name="Slide Number Placeholder 6">
            <a:extLst>
              <a:ext uri="{FF2B5EF4-FFF2-40B4-BE49-F238E27FC236}">
                <a16:creationId xmlns:a16="http://schemas.microsoft.com/office/drawing/2014/main" id="{295BFB5D-4DA9-C7AF-081D-173DFB8F3665}"/>
              </a:ext>
            </a:extLst>
          </p:cNvPr>
          <p:cNvSpPr>
            <a:spLocks noGrp="1"/>
          </p:cNvSpPr>
          <p:nvPr>
            <p:ph type="sldNum" sz="quarter" idx="12"/>
          </p:nvPr>
        </p:nvSpPr>
        <p:spPr/>
        <p:txBody>
          <a:bodyPr/>
          <a:lstStyle/>
          <a:p>
            <a:fld id="{51F02384-994A-4C3C-8656-0CE2B6A3B91B}" type="slidenum">
              <a:rPr lang="en-US" smtClean="0"/>
              <a:pPr/>
              <a:t>69</a:t>
            </a:fld>
            <a:endParaRPr lang="en-US"/>
          </a:p>
        </p:txBody>
      </p:sp>
      <p:sp>
        <p:nvSpPr>
          <p:cNvPr id="4" name="Title 3">
            <a:extLst>
              <a:ext uri="{FF2B5EF4-FFF2-40B4-BE49-F238E27FC236}">
                <a16:creationId xmlns:a16="http://schemas.microsoft.com/office/drawing/2014/main" id="{A9EA2617-283B-9EFA-6593-621D99E809A3}"/>
              </a:ext>
            </a:extLst>
          </p:cNvPr>
          <p:cNvSpPr>
            <a:spLocks noGrp="1"/>
          </p:cNvSpPr>
          <p:nvPr>
            <p:ph type="title"/>
          </p:nvPr>
        </p:nvSpPr>
        <p:spPr>
          <a:xfrm>
            <a:off x="5524" y="25705"/>
            <a:ext cx="12186475" cy="739000"/>
          </a:xfrm>
        </p:spPr>
        <p:txBody>
          <a:bodyPr/>
          <a:lstStyle/>
          <a:p>
            <a:r>
              <a:rPr lang="fr-FR" dirty="0"/>
              <a:t>Contrats liés aux services SaaS</a:t>
            </a:r>
            <a:endParaRPr lang="en-US" dirty="0"/>
          </a:p>
        </p:txBody>
      </p:sp>
    </p:spTree>
    <p:extLst>
      <p:ext uri="{BB962C8B-B14F-4D97-AF65-F5344CB8AC3E}">
        <p14:creationId xmlns:p14="http://schemas.microsoft.com/office/powerpoint/2010/main" val="344249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4" end="4"/>
                                            </p:txEl>
                                          </p:spTgt>
                                        </p:tgtEl>
                                        <p:attrNameLst>
                                          <p:attrName>style.visibility</p:attrName>
                                        </p:attrNameLst>
                                      </p:cBhvr>
                                      <p:to>
                                        <p:strVal val="visible"/>
                                      </p:to>
                                    </p:set>
                                    <p:animEffect transition="in" filter="fade">
                                      <p:cBhvr>
                                        <p:cTn id="22" dur="500"/>
                                        <p:tgtEl>
                                          <p:spTgt spid="1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animEffect transition="in" filter="fade">
                                      <p:cBhvr>
                                        <p:cTn id="27" dur="500"/>
                                        <p:tgtEl>
                                          <p:spTgt spid="1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6" end="6"/>
                                            </p:txEl>
                                          </p:spTgt>
                                        </p:tgtEl>
                                        <p:attrNameLst>
                                          <p:attrName>style.visibility</p:attrName>
                                        </p:attrNameLst>
                                      </p:cBhvr>
                                      <p:to>
                                        <p:strVal val="visible"/>
                                      </p:to>
                                    </p:set>
                                    <p:animEffect transition="in" filter="fade">
                                      <p:cBhvr>
                                        <p:cTn id="32" dur="500"/>
                                        <p:tgtEl>
                                          <p:spTgt spid="1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7" end="7"/>
                                            </p:txEl>
                                          </p:spTgt>
                                        </p:tgtEl>
                                        <p:attrNameLst>
                                          <p:attrName>style.visibility</p:attrName>
                                        </p:attrNameLst>
                                      </p:cBhvr>
                                      <p:to>
                                        <p:strVal val="visible"/>
                                      </p:to>
                                    </p:set>
                                    <p:animEffect transition="in" filter="fade">
                                      <p:cBhvr>
                                        <p:cTn id="37" dur="5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r>
              <a:rPr lang="en-US" dirty="0"/>
              <a:t>Recensement des </a:t>
            </a:r>
            <a:r>
              <a:rPr lang="en-US" dirty="0" err="1"/>
              <a:t>actifs</a:t>
            </a:r>
            <a:endParaRPr lang="en-US" dirty="0"/>
          </a:p>
        </p:txBody>
      </p:sp>
      <p:sp>
        <p:nvSpPr>
          <p:cNvPr id="5" name="Text Placeholder 4"/>
          <p:cNvSpPr>
            <a:spLocks noGrp="1"/>
          </p:cNvSpPr>
          <p:nvPr>
            <p:ph type="body" sz="quarter" idx="14"/>
          </p:nvPr>
        </p:nvSpPr>
        <p:spPr/>
        <p:txBody>
          <a:bodyPr/>
          <a:lstStyle/>
          <a:p>
            <a:r>
              <a:rPr lang="en-US" dirty="0"/>
              <a:t>A</a:t>
            </a:r>
          </a:p>
        </p:txBody>
      </p:sp>
      <p:sp>
        <p:nvSpPr>
          <p:cNvPr id="7" name="Sous-titre 6">
            <a:extLst>
              <a:ext uri="{FF2B5EF4-FFF2-40B4-BE49-F238E27FC236}">
                <a16:creationId xmlns:a16="http://schemas.microsoft.com/office/drawing/2014/main" id="{B617CA89-9B71-B8D9-BD34-B8313A62ED5A}"/>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12893463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B8EB30-1405-968C-F240-AABCEB18389A}"/>
            </a:ext>
          </a:extLst>
        </p:cNvPr>
        <p:cNvGrpSpPr/>
        <p:nvPr/>
      </p:nvGrpSpPr>
      <p:grpSpPr>
        <a:xfrm>
          <a:off x="0" y="0"/>
          <a:ext cx="0" cy="0"/>
          <a:chOff x="0" y="0"/>
          <a:chExt cx="0" cy="0"/>
        </a:xfrm>
      </p:grpSpPr>
      <p:sp>
        <p:nvSpPr>
          <p:cNvPr id="13" name="Freeform: Shape 12">
            <a:extLst>
              <a:ext uri="{FF2B5EF4-FFF2-40B4-BE49-F238E27FC236}">
                <a16:creationId xmlns:a16="http://schemas.microsoft.com/office/drawing/2014/main" id="{E7787232-B0AC-91CE-D727-A24496257D3E}"/>
              </a:ext>
            </a:extLst>
          </p:cNvPr>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2D71C2-F7A6-D843-50D9-471B6D62F62A}"/>
              </a:ext>
            </a:extLst>
          </p:cNvPr>
          <p:cNvSpPr>
            <a:spLocks noGrp="1"/>
          </p:cNvSpPr>
          <p:nvPr>
            <p:ph type="ctrTitle"/>
          </p:nvPr>
        </p:nvSpPr>
        <p:spPr>
          <a:xfrm>
            <a:off x="2032000" y="4365104"/>
            <a:ext cx="8128000" cy="1067644"/>
          </a:xfrm>
        </p:spPr>
        <p:txBody>
          <a:bodyPr/>
          <a:lstStyle/>
          <a:p>
            <a:r>
              <a:rPr lang="fr-FR" dirty="0"/>
              <a:t>Gestion des données utilisateurs</a:t>
            </a:r>
            <a:endParaRPr lang="en-US" dirty="0"/>
          </a:p>
        </p:txBody>
      </p:sp>
      <p:sp>
        <p:nvSpPr>
          <p:cNvPr id="5" name="Text Placeholder 4">
            <a:extLst>
              <a:ext uri="{FF2B5EF4-FFF2-40B4-BE49-F238E27FC236}">
                <a16:creationId xmlns:a16="http://schemas.microsoft.com/office/drawing/2014/main" id="{39C5B06A-4E7C-EDE9-2271-41C52A75AAE9}"/>
              </a:ext>
            </a:extLst>
          </p:cNvPr>
          <p:cNvSpPr>
            <a:spLocks noGrp="1"/>
          </p:cNvSpPr>
          <p:nvPr>
            <p:ph type="body" sz="quarter" idx="14"/>
          </p:nvPr>
        </p:nvSpPr>
        <p:spPr/>
        <p:txBody>
          <a:bodyPr/>
          <a:lstStyle/>
          <a:p>
            <a:r>
              <a:rPr lang="en-US" dirty="0"/>
              <a:t>B</a:t>
            </a:r>
          </a:p>
        </p:txBody>
      </p:sp>
      <p:sp>
        <p:nvSpPr>
          <p:cNvPr id="7" name="Sous-titre 6">
            <a:extLst>
              <a:ext uri="{FF2B5EF4-FFF2-40B4-BE49-F238E27FC236}">
                <a16:creationId xmlns:a16="http://schemas.microsoft.com/office/drawing/2014/main" id="{D20F929B-BEA7-A775-8361-4953F203BC6F}"/>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2185167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FBEFB-18E2-DA8A-8E5A-5FD8C1266F48}"/>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EAD42BAA-2D6B-3A9D-E5E2-F724BF04A891}"/>
              </a:ext>
            </a:extLst>
          </p:cNvPr>
          <p:cNvSpPr>
            <a:spLocks noGrp="1"/>
          </p:cNvSpPr>
          <p:nvPr>
            <p:ph idx="1"/>
          </p:nvPr>
        </p:nvSpPr>
        <p:spPr>
          <a:xfrm>
            <a:off x="119336" y="908720"/>
            <a:ext cx="11881320" cy="5256584"/>
          </a:xfrm>
        </p:spPr>
        <p:txBody>
          <a:bodyPr>
            <a:normAutofit/>
          </a:bodyPr>
          <a:lstStyle/>
          <a:p>
            <a:pPr marL="0" indent="0">
              <a:lnSpc>
                <a:spcPct val="100000"/>
              </a:lnSpc>
              <a:buNone/>
            </a:pPr>
            <a:r>
              <a:rPr lang="fr-FR" b="1" dirty="0">
                <a:solidFill>
                  <a:srgbClr val="C00000"/>
                </a:solidFill>
              </a:rPr>
              <a:t>Problématique principale</a:t>
            </a:r>
            <a:r>
              <a:rPr lang="fr-FR" dirty="0">
                <a:solidFill>
                  <a:srgbClr val="C00000"/>
                </a:solidFill>
              </a:rPr>
              <a:t> </a:t>
            </a:r>
            <a:r>
              <a:rPr lang="fr-FR" dirty="0"/>
              <a:t>: Les services SaaS traitent souvent de grandes quantités de données personnelles. Ces données doivent être gérées en conformité avec les lois en vigueur, notamment le RGPD en Europe.</a:t>
            </a:r>
            <a:endParaRPr lang="en-US" dirty="0">
              <a:latin typeface="+mn-lt"/>
            </a:endParaRPr>
          </a:p>
        </p:txBody>
      </p:sp>
      <p:sp>
        <p:nvSpPr>
          <p:cNvPr id="7" name="Slide Number Placeholder 6">
            <a:extLst>
              <a:ext uri="{FF2B5EF4-FFF2-40B4-BE49-F238E27FC236}">
                <a16:creationId xmlns:a16="http://schemas.microsoft.com/office/drawing/2014/main" id="{8E6C8293-83A3-06B2-8DCD-174839C2CF13}"/>
              </a:ext>
            </a:extLst>
          </p:cNvPr>
          <p:cNvSpPr>
            <a:spLocks noGrp="1"/>
          </p:cNvSpPr>
          <p:nvPr>
            <p:ph type="sldNum" sz="quarter" idx="12"/>
          </p:nvPr>
        </p:nvSpPr>
        <p:spPr/>
        <p:txBody>
          <a:bodyPr/>
          <a:lstStyle/>
          <a:p>
            <a:fld id="{51F02384-994A-4C3C-8656-0CE2B6A3B91B}" type="slidenum">
              <a:rPr lang="en-US" smtClean="0"/>
              <a:pPr/>
              <a:t>71</a:t>
            </a:fld>
            <a:endParaRPr lang="en-US"/>
          </a:p>
        </p:txBody>
      </p:sp>
      <p:sp>
        <p:nvSpPr>
          <p:cNvPr id="4" name="Title 3">
            <a:extLst>
              <a:ext uri="{FF2B5EF4-FFF2-40B4-BE49-F238E27FC236}">
                <a16:creationId xmlns:a16="http://schemas.microsoft.com/office/drawing/2014/main" id="{827E6417-B6E9-5ABE-6CE1-56C026C1F073}"/>
              </a:ext>
            </a:extLst>
          </p:cNvPr>
          <p:cNvSpPr>
            <a:spLocks noGrp="1"/>
          </p:cNvSpPr>
          <p:nvPr>
            <p:ph type="title"/>
          </p:nvPr>
        </p:nvSpPr>
        <p:spPr>
          <a:xfrm>
            <a:off x="5524" y="25705"/>
            <a:ext cx="12186475" cy="739000"/>
          </a:xfrm>
        </p:spPr>
        <p:txBody>
          <a:bodyPr>
            <a:normAutofit/>
          </a:bodyPr>
          <a:lstStyle/>
          <a:p>
            <a:r>
              <a:rPr lang="fr-FR" dirty="0"/>
              <a:t>Gestion des données des utilisateurs</a:t>
            </a:r>
            <a:endParaRPr lang="en-US" dirty="0"/>
          </a:p>
        </p:txBody>
      </p:sp>
    </p:spTree>
    <p:extLst>
      <p:ext uri="{BB962C8B-B14F-4D97-AF65-F5344CB8AC3E}">
        <p14:creationId xmlns:p14="http://schemas.microsoft.com/office/powerpoint/2010/main" val="1135050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A0122-4F1E-5995-FCE5-3967DB7AE8EC}"/>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ECFE4A65-35EE-6FD5-0A3D-2EE853FDE1A5}"/>
              </a:ext>
            </a:extLst>
          </p:cNvPr>
          <p:cNvSpPr>
            <a:spLocks noGrp="1"/>
          </p:cNvSpPr>
          <p:nvPr>
            <p:ph idx="1"/>
          </p:nvPr>
        </p:nvSpPr>
        <p:spPr>
          <a:xfrm>
            <a:off x="119336" y="908720"/>
            <a:ext cx="11881320" cy="5256584"/>
          </a:xfrm>
        </p:spPr>
        <p:txBody>
          <a:bodyPr>
            <a:normAutofit fontScale="92500" lnSpcReduction="20000"/>
          </a:bodyPr>
          <a:lstStyle/>
          <a:p>
            <a:pPr marL="0" indent="0">
              <a:buNone/>
            </a:pPr>
            <a:r>
              <a:rPr lang="fr-FR" dirty="0"/>
              <a:t>Le Règlement Général sur la Protection des Données (RGPD) impose des obligations spécifiques aux plateformes SaaS pour garantir la protection des données des utilisateurs.</a:t>
            </a:r>
          </a:p>
          <a:p>
            <a:pPr marL="0" indent="0">
              <a:buNone/>
            </a:pPr>
            <a:r>
              <a:rPr lang="fr-FR" b="1" dirty="0">
                <a:solidFill>
                  <a:srgbClr val="C00000"/>
                </a:solidFill>
              </a:rPr>
              <a:t>Transparence</a:t>
            </a:r>
            <a:r>
              <a:rPr lang="fr-FR" dirty="0">
                <a:solidFill>
                  <a:srgbClr val="C00000"/>
                </a:solidFill>
              </a:rPr>
              <a:t> :</a:t>
            </a:r>
          </a:p>
          <a:p>
            <a:r>
              <a:rPr lang="fr-FR" dirty="0"/>
              <a:t>Les utilisateurs doivent être informés clairement sur la collecte, l'utilisation et le partage de leurs données.</a:t>
            </a:r>
          </a:p>
          <a:p>
            <a:pPr marL="0" indent="0">
              <a:buNone/>
            </a:pPr>
            <a:r>
              <a:rPr lang="fr-FR" b="1" dirty="0">
                <a:solidFill>
                  <a:srgbClr val="C00000"/>
                </a:solidFill>
              </a:rPr>
              <a:t>Consentement</a:t>
            </a:r>
            <a:r>
              <a:rPr lang="fr-FR" dirty="0">
                <a:solidFill>
                  <a:srgbClr val="C00000"/>
                </a:solidFill>
              </a:rPr>
              <a:t> :</a:t>
            </a:r>
          </a:p>
          <a:p>
            <a:r>
              <a:rPr lang="fr-FR" dirty="0"/>
              <a:t>Toute utilisation des données doit être fondée sur un consentement explicite et éclairé.</a:t>
            </a:r>
            <a:endParaRPr lang="en-US" dirty="0">
              <a:latin typeface="+mn-lt"/>
            </a:endParaRPr>
          </a:p>
        </p:txBody>
      </p:sp>
      <p:sp>
        <p:nvSpPr>
          <p:cNvPr id="7" name="Slide Number Placeholder 6">
            <a:extLst>
              <a:ext uri="{FF2B5EF4-FFF2-40B4-BE49-F238E27FC236}">
                <a16:creationId xmlns:a16="http://schemas.microsoft.com/office/drawing/2014/main" id="{AECF2933-6CF5-548F-B921-7FB6302076F0}"/>
              </a:ext>
            </a:extLst>
          </p:cNvPr>
          <p:cNvSpPr>
            <a:spLocks noGrp="1"/>
          </p:cNvSpPr>
          <p:nvPr>
            <p:ph type="sldNum" sz="quarter" idx="12"/>
          </p:nvPr>
        </p:nvSpPr>
        <p:spPr/>
        <p:txBody>
          <a:bodyPr/>
          <a:lstStyle/>
          <a:p>
            <a:fld id="{51F02384-994A-4C3C-8656-0CE2B6A3B91B}" type="slidenum">
              <a:rPr lang="en-US" smtClean="0"/>
              <a:pPr/>
              <a:t>72</a:t>
            </a:fld>
            <a:endParaRPr lang="en-US"/>
          </a:p>
        </p:txBody>
      </p:sp>
      <p:sp>
        <p:nvSpPr>
          <p:cNvPr id="4" name="Title 3">
            <a:extLst>
              <a:ext uri="{FF2B5EF4-FFF2-40B4-BE49-F238E27FC236}">
                <a16:creationId xmlns:a16="http://schemas.microsoft.com/office/drawing/2014/main" id="{8DEE5123-535F-48BA-530F-172E5D5188E6}"/>
              </a:ext>
            </a:extLst>
          </p:cNvPr>
          <p:cNvSpPr>
            <a:spLocks noGrp="1"/>
          </p:cNvSpPr>
          <p:nvPr>
            <p:ph type="title"/>
          </p:nvPr>
        </p:nvSpPr>
        <p:spPr>
          <a:xfrm>
            <a:off x="5524" y="25705"/>
            <a:ext cx="12186475" cy="739000"/>
          </a:xfrm>
        </p:spPr>
        <p:txBody>
          <a:bodyPr>
            <a:normAutofit/>
          </a:bodyPr>
          <a:lstStyle/>
          <a:p>
            <a:r>
              <a:rPr lang="fr-FR" dirty="0"/>
              <a:t>Le RGPD et les obligations des fournisseurs SaaS</a:t>
            </a:r>
            <a:endParaRPr lang="en-US" dirty="0"/>
          </a:p>
        </p:txBody>
      </p:sp>
    </p:spTree>
    <p:extLst>
      <p:ext uri="{BB962C8B-B14F-4D97-AF65-F5344CB8AC3E}">
        <p14:creationId xmlns:p14="http://schemas.microsoft.com/office/powerpoint/2010/main" val="264606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ABED3-EC4B-3014-7501-867A98569A6F}"/>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05A99DC9-7DA1-6D1E-43D0-595175D455FA}"/>
              </a:ext>
            </a:extLst>
          </p:cNvPr>
          <p:cNvSpPr>
            <a:spLocks noGrp="1"/>
          </p:cNvSpPr>
          <p:nvPr>
            <p:ph idx="1"/>
          </p:nvPr>
        </p:nvSpPr>
        <p:spPr>
          <a:xfrm>
            <a:off x="119336" y="908720"/>
            <a:ext cx="11881320" cy="5256584"/>
          </a:xfrm>
        </p:spPr>
        <p:txBody>
          <a:bodyPr>
            <a:normAutofit fontScale="92500" lnSpcReduction="20000"/>
          </a:bodyPr>
          <a:lstStyle/>
          <a:p>
            <a:pPr marL="0" indent="0">
              <a:buNone/>
            </a:pPr>
            <a:r>
              <a:rPr lang="fr-FR" b="1" dirty="0">
                <a:solidFill>
                  <a:srgbClr val="C00000"/>
                </a:solidFill>
              </a:rPr>
              <a:t>Droits des utilisateurs</a:t>
            </a:r>
            <a:r>
              <a:rPr lang="fr-FR" dirty="0">
                <a:solidFill>
                  <a:srgbClr val="C00000"/>
                </a:solidFill>
              </a:rPr>
              <a:t> :</a:t>
            </a:r>
          </a:p>
          <a:p>
            <a:r>
              <a:rPr lang="fr-FR" dirty="0"/>
              <a:t>Droit d'accès : Les utilisateurs peuvent demander une copie de leurs données.</a:t>
            </a:r>
          </a:p>
          <a:p>
            <a:r>
              <a:rPr lang="fr-FR" dirty="0"/>
              <a:t>Droit de rectification : Modification des données incorrectes.</a:t>
            </a:r>
          </a:p>
          <a:p>
            <a:r>
              <a:rPr lang="fr-FR" dirty="0"/>
              <a:t>Droit à l’oubli : Suppression des données à la demande.</a:t>
            </a:r>
          </a:p>
          <a:p>
            <a:pPr marL="0" indent="0">
              <a:buNone/>
            </a:pPr>
            <a:r>
              <a:rPr lang="fr-FR" b="1" dirty="0">
                <a:solidFill>
                  <a:srgbClr val="C00000"/>
                </a:solidFill>
              </a:rPr>
              <a:t>Sécurité des données</a:t>
            </a:r>
            <a:r>
              <a:rPr lang="fr-FR" dirty="0">
                <a:solidFill>
                  <a:srgbClr val="C00000"/>
                </a:solidFill>
              </a:rPr>
              <a:t> :</a:t>
            </a:r>
          </a:p>
          <a:p>
            <a:r>
              <a:rPr lang="fr-FR" dirty="0"/>
              <a:t>Les fournisseurs doivent mettre en place des mesures techniques (ex. : chiffrement) et organisationnelles (ex. : limitation des accès) pour protéger les données personnelles.</a:t>
            </a:r>
            <a:endParaRPr lang="en-US" dirty="0">
              <a:latin typeface="+mn-lt"/>
            </a:endParaRPr>
          </a:p>
        </p:txBody>
      </p:sp>
      <p:sp>
        <p:nvSpPr>
          <p:cNvPr id="7" name="Slide Number Placeholder 6">
            <a:extLst>
              <a:ext uri="{FF2B5EF4-FFF2-40B4-BE49-F238E27FC236}">
                <a16:creationId xmlns:a16="http://schemas.microsoft.com/office/drawing/2014/main" id="{EA9C4D6B-597B-4625-371A-B5009FC8CE4B}"/>
              </a:ext>
            </a:extLst>
          </p:cNvPr>
          <p:cNvSpPr>
            <a:spLocks noGrp="1"/>
          </p:cNvSpPr>
          <p:nvPr>
            <p:ph type="sldNum" sz="quarter" idx="12"/>
          </p:nvPr>
        </p:nvSpPr>
        <p:spPr/>
        <p:txBody>
          <a:bodyPr/>
          <a:lstStyle/>
          <a:p>
            <a:fld id="{51F02384-994A-4C3C-8656-0CE2B6A3B91B}" type="slidenum">
              <a:rPr lang="en-US" smtClean="0"/>
              <a:pPr/>
              <a:t>73</a:t>
            </a:fld>
            <a:endParaRPr lang="en-US"/>
          </a:p>
        </p:txBody>
      </p:sp>
      <p:sp>
        <p:nvSpPr>
          <p:cNvPr id="4" name="Title 3">
            <a:extLst>
              <a:ext uri="{FF2B5EF4-FFF2-40B4-BE49-F238E27FC236}">
                <a16:creationId xmlns:a16="http://schemas.microsoft.com/office/drawing/2014/main" id="{4FAFFD67-4B83-AB95-2F60-BB44108D5456}"/>
              </a:ext>
            </a:extLst>
          </p:cNvPr>
          <p:cNvSpPr>
            <a:spLocks noGrp="1"/>
          </p:cNvSpPr>
          <p:nvPr>
            <p:ph type="title"/>
          </p:nvPr>
        </p:nvSpPr>
        <p:spPr>
          <a:xfrm>
            <a:off x="5524" y="25705"/>
            <a:ext cx="12186475" cy="739000"/>
          </a:xfrm>
        </p:spPr>
        <p:txBody>
          <a:bodyPr>
            <a:normAutofit/>
          </a:bodyPr>
          <a:lstStyle/>
          <a:p>
            <a:r>
              <a:rPr lang="fr-FR" dirty="0"/>
              <a:t>Le RGPD et les obligations des fournisseurs SaaS</a:t>
            </a:r>
            <a:endParaRPr lang="en-US" dirty="0"/>
          </a:p>
        </p:txBody>
      </p:sp>
    </p:spTree>
    <p:extLst>
      <p:ext uri="{BB962C8B-B14F-4D97-AF65-F5344CB8AC3E}">
        <p14:creationId xmlns:p14="http://schemas.microsoft.com/office/powerpoint/2010/main" val="233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75267-9FC2-3249-37E3-6B0052C076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109DB6-381D-C7D3-C831-F591069E8C5C}"/>
              </a:ext>
            </a:extLst>
          </p:cNvPr>
          <p:cNvSpPr>
            <a:spLocks noGrp="1"/>
          </p:cNvSpPr>
          <p:nvPr>
            <p:ph type="ctrTitle"/>
          </p:nvPr>
        </p:nvSpPr>
        <p:spPr/>
        <p:txBody>
          <a:bodyPr/>
          <a:lstStyle/>
          <a:p>
            <a:r>
              <a:rPr lang="fr-FR" dirty="0"/>
              <a:t>EXERCICES</a:t>
            </a:r>
          </a:p>
        </p:txBody>
      </p:sp>
      <p:sp>
        <p:nvSpPr>
          <p:cNvPr id="4" name="Slide Number Placeholder 3">
            <a:extLst>
              <a:ext uri="{FF2B5EF4-FFF2-40B4-BE49-F238E27FC236}">
                <a16:creationId xmlns:a16="http://schemas.microsoft.com/office/drawing/2014/main" id="{993982F3-3F32-A890-4982-94F44F04FC7F}"/>
              </a:ext>
            </a:extLst>
          </p:cNvPr>
          <p:cNvSpPr>
            <a:spLocks noGrp="1"/>
          </p:cNvSpPr>
          <p:nvPr>
            <p:ph type="sldNum" sz="quarter" idx="15"/>
          </p:nvPr>
        </p:nvSpPr>
        <p:spPr/>
        <p:txBody>
          <a:bodyPr/>
          <a:lstStyle/>
          <a:p>
            <a:fld id="{FC1CF07D-8B3F-4D32-B059-0039CEA46DB1}" type="slidenum">
              <a:rPr lang="en-US" smtClean="0"/>
              <a:pPr/>
              <a:t>74</a:t>
            </a:fld>
            <a:endParaRPr lang="en-US"/>
          </a:p>
        </p:txBody>
      </p:sp>
      <p:sp>
        <p:nvSpPr>
          <p:cNvPr id="9" name="Picture Placeholder 8">
            <a:extLst>
              <a:ext uri="{FF2B5EF4-FFF2-40B4-BE49-F238E27FC236}">
                <a16:creationId xmlns:a16="http://schemas.microsoft.com/office/drawing/2014/main" id="{2DCC5CC1-A83B-6E27-676E-8DDE28817682}"/>
              </a:ext>
            </a:extLst>
          </p:cNvPr>
          <p:cNvSpPr>
            <a:spLocks noGrp="1"/>
          </p:cNvSpPr>
          <p:nvPr>
            <p:ph type="pic" sz="quarter" idx="13"/>
          </p:nvPr>
        </p:nvSpPr>
        <p:spPr/>
      </p:sp>
      <p:sp>
        <p:nvSpPr>
          <p:cNvPr id="7" name="Sous-titre 6">
            <a:extLst>
              <a:ext uri="{FF2B5EF4-FFF2-40B4-BE49-F238E27FC236}">
                <a16:creationId xmlns:a16="http://schemas.microsoft.com/office/drawing/2014/main" id="{1945E37D-016A-0ECB-FDDB-E07C64948576}"/>
              </a:ext>
            </a:extLst>
          </p:cNvPr>
          <p:cNvSpPr>
            <a:spLocks noGrp="1"/>
          </p:cNvSpPr>
          <p:nvPr>
            <p:ph type="subTitle" idx="1"/>
          </p:nvPr>
        </p:nvSpPr>
        <p:spPr/>
        <p:txBody>
          <a:bodyPr/>
          <a:lstStyle/>
          <a:p>
            <a:endParaRPr lang="fr-FR"/>
          </a:p>
        </p:txBody>
      </p:sp>
      <p:sp>
        <p:nvSpPr>
          <p:cNvPr id="10" name="Espace réservé du texte 9">
            <a:extLst>
              <a:ext uri="{FF2B5EF4-FFF2-40B4-BE49-F238E27FC236}">
                <a16:creationId xmlns:a16="http://schemas.microsoft.com/office/drawing/2014/main" id="{A9B79159-03BF-C901-9557-0FA04FAEE194}"/>
              </a:ext>
            </a:extLst>
          </p:cNvPr>
          <p:cNvSpPr>
            <a:spLocks noGrp="1"/>
          </p:cNvSpPr>
          <p:nvPr>
            <p:ph type="body" sz="quarter" idx="14"/>
          </p:nvPr>
        </p:nvSpPr>
        <p:spPr/>
        <p:txBody>
          <a:bodyPr/>
          <a:lstStyle/>
          <a:p>
            <a:endParaRPr lang="fr-FR"/>
          </a:p>
        </p:txBody>
      </p:sp>
    </p:spTree>
    <p:extLst>
      <p:ext uri="{BB962C8B-B14F-4D97-AF65-F5344CB8AC3E}">
        <p14:creationId xmlns:p14="http://schemas.microsoft.com/office/powerpoint/2010/main" val="646933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50283-BA51-B367-3B2B-67B4BBD82568}"/>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7455579A-EE42-9E2D-8011-5693D07D7C28}"/>
              </a:ext>
            </a:extLst>
          </p:cNvPr>
          <p:cNvSpPr>
            <a:spLocks noGrp="1"/>
          </p:cNvSpPr>
          <p:nvPr>
            <p:ph idx="1"/>
          </p:nvPr>
        </p:nvSpPr>
        <p:spPr>
          <a:xfrm>
            <a:off x="119336" y="908720"/>
            <a:ext cx="11881320" cy="5256584"/>
          </a:xfrm>
        </p:spPr>
        <p:txBody>
          <a:bodyPr>
            <a:normAutofit fontScale="62500" lnSpcReduction="20000"/>
          </a:bodyPr>
          <a:lstStyle/>
          <a:p>
            <a:pPr marL="0" indent="0">
              <a:buNone/>
            </a:pPr>
            <a:r>
              <a:rPr lang="fr-FR" b="1" dirty="0">
                <a:solidFill>
                  <a:srgbClr val="C00000"/>
                </a:solidFill>
              </a:rPr>
              <a:t>1. Logiciels internes</a:t>
            </a:r>
          </a:p>
          <a:p>
            <a:pPr>
              <a:buFont typeface="Arial" panose="020B0604020202020204" pitchFamily="34" charset="0"/>
              <a:buChar char="•"/>
            </a:pPr>
            <a:r>
              <a:rPr lang="fr-FR" b="1" dirty="0"/>
              <a:t>Définition</a:t>
            </a:r>
            <a:r>
              <a:rPr lang="fr-FR" dirty="0"/>
              <a:t> : Outils numériques sur mesure développés pour répondre aux besoins spécifiques d’une entreprise.</a:t>
            </a:r>
          </a:p>
          <a:p>
            <a:pPr>
              <a:buFont typeface="Arial" panose="020B0604020202020204" pitchFamily="34" charset="0"/>
              <a:buChar char="•"/>
            </a:pPr>
            <a:r>
              <a:rPr lang="fr-FR" b="1" dirty="0"/>
              <a:t>Valeur ajoutée</a:t>
            </a:r>
            <a:r>
              <a:rPr lang="fr-FR" dirty="0"/>
              <a:t> : Unicité et adaptation parfaite aux besoins.</a:t>
            </a:r>
          </a:p>
          <a:p>
            <a:pPr>
              <a:buFont typeface="Arial" panose="020B0604020202020204" pitchFamily="34" charset="0"/>
              <a:buChar char="•"/>
            </a:pPr>
            <a:r>
              <a:rPr lang="fr-FR" b="1" dirty="0"/>
              <a:t>Exemple</a:t>
            </a:r>
            <a:r>
              <a:rPr lang="fr-FR" dirty="0"/>
              <a:t> : Logiciel de gestion de stock en temps réel.</a:t>
            </a:r>
          </a:p>
          <a:p>
            <a:pPr marL="0" indent="0">
              <a:buNone/>
            </a:pPr>
            <a:endParaRPr lang="fr-FR" b="1" dirty="0"/>
          </a:p>
          <a:p>
            <a:pPr marL="0" indent="0">
              <a:buNone/>
            </a:pPr>
            <a:r>
              <a:rPr lang="fr-FR" b="1" dirty="0">
                <a:solidFill>
                  <a:srgbClr val="C00000"/>
                </a:solidFill>
              </a:rPr>
              <a:t>2. Bases de données</a:t>
            </a:r>
          </a:p>
          <a:p>
            <a:pPr>
              <a:buFont typeface="Arial" panose="020B0604020202020204" pitchFamily="34" charset="0"/>
              <a:buChar char="•"/>
            </a:pPr>
            <a:r>
              <a:rPr lang="fr-FR" b="1" dirty="0"/>
              <a:t>Définition</a:t>
            </a:r>
            <a:r>
              <a:rPr lang="fr-FR" dirty="0"/>
              <a:t> : Informations structurées essentielles à la prise de décisions stratégiques.</a:t>
            </a:r>
          </a:p>
          <a:p>
            <a:pPr>
              <a:buFont typeface="Arial" panose="020B0604020202020204" pitchFamily="34" charset="0"/>
              <a:buChar char="•"/>
            </a:pPr>
            <a:r>
              <a:rPr lang="fr-FR" b="1" dirty="0"/>
              <a:t>Exploitation</a:t>
            </a:r>
            <a:r>
              <a:rPr lang="fr-FR" dirty="0"/>
              <a:t> : Analyse de tendances, décisions informées.</a:t>
            </a:r>
          </a:p>
          <a:p>
            <a:pPr>
              <a:buFont typeface="Arial" panose="020B0604020202020204" pitchFamily="34" charset="0"/>
              <a:buChar char="•"/>
            </a:pPr>
            <a:r>
              <a:rPr lang="fr-FR" b="1" dirty="0"/>
              <a:t>Exemple</a:t>
            </a:r>
            <a:r>
              <a:rPr lang="fr-FR" dirty="0"/>
              <a:t> : Base de données clients d’un géant du e-commerce.</a:t>
            </a:r>
          </a:p>
          <a:p>
            <a:pPr marL="0" indent="0">
              <a:lnSpc>
                <a:spcPct val="100000"/>
              </a:lnSpc>
              <a:buNone/>
            </a:pPr>
            <a:endParaRPr lang="en-US" dirty="0">
              <a:solidFill>
                <a:schemeClr val="tx1"/>
              </a:solidFill>
              <a:latin typeface="+mn-lt"/>
            </a:endParaRPr>
          </a:p>
        </p:txBody>
      </p:sp>
      <p:sp>
        <p:nvSpPr>
          <p:cNvPr id="7" name="Slide Number Placeholder 6">
            <a:extLst>
              <a:ext uri="{FF2B5EF4-FFF2-40B4-BE49-F238E27FC236}">
                <a16:creationId xmlns:a16="http://schemas.microsoft.com/office/drawing/2014/main" id="{36DDDB7F-D207-92E2-65C3-6EE60D8306A5}"/>
              </a:ext>
            </a:extLst>
          </p:cNvPr>
          <p:cNvSpPr>
            <a:spLocks noGrp="1"/>
          </p:cNvSpPr>
          <p:nvPr>
            <p:ph type="sldNum" sz="quarter" idx="12"/>
          </p:nvPr>
        </p:nvSpPr>
        <p:spPr/>
        <p:txBody>
          <a:bodyPr/>
          <a:lstStyle/>
          <a:p>
            <a:fld id="{51F02384-994A-4C3C-8656-0CE2B6A3B91B}" type="slidenum">
              <a:rPr lang="en-US" smtClean="0"/>
              <a:pPr/>
              <a:t>8</a:t>
            </a:fld>
            <a:endParaRPr lang="en-US"/>
          </a:p>
        </p:txBody>
      </p:sp>
      <p:sp>
        <p:nvSpPr>
          <p:cNvPr id="4" name="Title 3">
            <a:extLst>
              <a:ext uri="{FF2B5EF4-FFF2-40B4-BE49-F238E27FC236}">
                <a16:creationId xmlns:a16="http://schemas.microsoft.com/office/drawing/2014/main" id="{F58C39EC-2445-62B9-F8D4-23BB1473C47F}"/>
              </a:ext>
            </a:extLst>
          </p:cNvPr>
          <p:cNvSpPr>
            <a:spLocks noGrp="1"/>
          </p:cNvSpPr>
          <p:nvPr>
            <p:ph type="title"/>
          </p:nvPr>
        </p:nvSpPr>
        <p:spPr>
          <a:xfrm>
            <a:off x="5524" y="25705"/>
            <a:ext cx="12186475" cy="739000"/>
          </a:xfrm>
        </p:spPr>
        <p:txBody>
          <a:bodyPr/>
          <a:lstStyle/>
          <a:p>
            <a:r>
              <a:rPr lang="fr-FR" dirty="0"/>
              <a:t>Identifier les types d’actifs immatériels</a:t>
            </a:r>
            <a:endParaRPr lang="en-US" dirty="0"/>
          </a:p>
        </p:txBody>
      </p:sp>
    </p:spTree>
    <p:extLst>
      <p:ext uri="{BB962C8B-B14F-4D97-AF65-F5344CB8AC3E}">
        <p14:creationId xmlns:p14="http://schemas.microsoft.com/office/powerpoint/2010/main" val="379355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animEffect transition="in" filter="fade">
                                      <p:cBhvr>
                                        <p:cTn id="27" dur="500"/>
                                        <p:tgtEl>
                                          <p:spTgt spid="1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6" end="6"/>
                                            </p:txEl>
                                          </p:spTgt>
                                        </p:tgtEl>
                                        <p:attrNameLst>
                                          <p:attrName>style.visibility</p:attrName>
                                        </p:attrNameLst>
                                      </p:cBhvr>
                                      <p:to>
                                        <p:strVal val="visible"/>
                                      </p:to>
                                    </p:set>
                                    <p:animEffect transition="in" filter="fade">
                                      <p:cBhvr>
                                        <p:cTn id="32" dur="500"/>
                                        <p:tgtEl>
                                          <p:spTgt spid="1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7" end="7"/>
                                            </p:txEl>
                                          </p:spTgt>
                                        </p:tgtEl>
                                        <p:attrNameLst>
                                          <p:attrName>style.visibility</p:attrName>
                                        </p:attrNameLst>
                                      </p:cBhvr>
                                      <p:to>
                                        <p:strVal val="visible"/>
                                      </p:to>
                                    </p:set>
                                    <p:animEffect transition="in" filter="fade">
                                      <p:cBhvr>
                                        <p:cTn id="37" dur="500"/>
                                        <p:tgtEl>
                                          <p:spTgt spid="1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xEl>
                                              <p:pRg st="8" end="8"/>
                                            </p:txEl>
                                          </p:spTgt>
                                        </p:tgtEl>
                                        <p:attrNameLst>
                                          <p:attrName>style.visibility</p:attrName>
                                        </p:attrNameLst>
                                      </p:cBhvr>
                                      <p:to>
                                        <p:strVal val="visible"/>
                                      </p:to>
                                    </p:set>
                                    <p:animEffect transition="in" filter="fade">
                                      <p:cBhvr>
                                        <p:cTn id="42"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D10A1-11CB-8C75-EAA6-BCA289CDA6CA}"/>
            </a:ext>
          </a:extLst>
        </p:cNvPr>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7FE1582A-3293-5850-B6B3-354F7B12C609}"/>
              </a:ext>
            </a:extLst>
          </p:cNvPr>
          <p:cNvSpPr>
            <a:spLocks noGrp="1"/>
          </p:cNvSpPr>
          <p:nvPr>
            <p:ph idx="1"/>
          </p:nvPr>
        </p:nvSpPr>
        <p:spPr>
          <a:xfrm>
            <a:off x="119336" y="908720"/>
            <a:ext cx="11881320" cy="5256584"/>
          </a:xfrm>
        </p:spPr>
        <p:txBody>
          <a:bodyPr>
            <a:normAutofit fontScale="62500" lnSpcReduction="20000"/>
          </a:bodyPr>
          <a:lstStyle/>
          <a:p>
            <a:pPr marL="0" indent="0">
              <a:buNone/>
            </a:pPr>
            <a:r>
              <a:rPr lang="fr-FR" b="1" dirty="0">
                <a:solidFill>
                  <a:srgbClr val="C00000"/>
                </a:solidFill>
              </a:rPr>
              <a:t>3. Algorithmes</a:t>
            </a:r>
          </a:p>
          <a:p>
            <a:pPr>
              <a:buFont typeface="Arial" panose="020B0604020202020204" pitchFamily="34" charset="0"/>
              <a:buChar char="•"/>
            </a:pPr>
            <a:r>
              <a:rPr lang="fr-FR" b="1" dirty="0"/>
              <a:t>Définition</a:t>
            </a:r>
            <a:r>
              <a:rPr lang="fr-FR" dirty="0"/>
              <a:t> : Ensembles d’instructions pour résoudre des problèmes ou traiter des données.</a:t>
            </a:r>
          </a:p>
          <a:p>
            <a:pPr>
              <a:buFont typeface="Arial" panose="020B0604020202020204" pitchFamily="34" charset="0"/>
              <a:buChar char="•"/>
            </a:pPr>
            <a:r>
              <a:rPr lang="fr-FR" b="1" dirty="0"/>
              <a:t>Valeur</a:t>
            </a:r>
            <a:r>
              <a:rPr lang="fr-FR" dirty="0"/>
              <a:t> : Originalité et précision.</a:t>
            </a:r>
          </a:p>
          <a:p>
            <a:pPr>
              <a:buFont typeface="Arial" panose="020B0604020202020204" pitchFamily="34" charset="0"/>
              <a:buChar char="•"/>
            </a:pPr>
            <a:r>
              <a:rPr lang="fr-FR" b="1" dirty="0"/>
              <a:t>Exemple</a:t>
            </a:r>
            <a:r>
              <a:rPr lang="fr-FR" dirty="0"/>
              <a:t> : Algorithme de prédiction pour les rendements agricoles.</a:t>
            </a:r>
          </a:p>
          <a:p>
            <a:pPr marL="0" indent="0">
              <a:buNone/>
            </a:pPr>
            <a:endParaRPr lang="fr-FR" b="1" dirty="0"/>
          </a:p>
          <a:p>
            <a:pPr marL="0" indent="0">
              <a:buNone/>
            </a:pPr>
            <a:r>
              <a:rPr lang="fr-FR" b="1" dirty="0">
                <a:solidFill>
                  <a:srgbClr val="C00000"/>
                </a:solidFill>
              </a:rPr>
              <a:t>4. Applications mobiles</a:t>
            </a:r>
          </a:p>
          <a:p>
            <a:pPr>
              <a:buFont typeface="Arial" panose="020B0604020202020204" pitchFamily="34" charset="0"/>
              <a:buChar char="•"/>
            </a:pPr>
            <a:r>
              <a:rPr lang="fr-FR" b="1" dirty="0"/>
              <a:t>Définition</a:t>
            </a:r>
            <a:r>
              <a:rPr lang="fr-FR" dirty="0"/>
              <a:t> : Interfaces numériques pour interagir avec les utilisateurs.</a:t>
            </a:r>
          </a:p>
          <a:p>
            <a:pPr>
              <a:buFont typeface="Arial" panose="020B0604020202020204" pitchFamily="34" charset="0"/>
              <a:buChar char="•"/>
            </a:pPr>
            <a:r>
              <a:rPr lang="fr-FR" b="1" dirty="0"/>
              <a:t>Investissements nécessaires</a:t>
            </a:r>
            <a:r>
              <a:rPr lang="fr-FR" dirty="0"/>
              <a:t> : Développement, design, marketing.</a:t>
            </a:r>
          </a:p>
          <a:p>
            <a:pPr>
              <a:buFont typeface="Arial" panose="020B0604020202020204" pitchFamily="34" charset="0"/>
              <a:buChar char="•"/>
            </a:pPr>
            <a:r>
              <a:rPr lang="fr-FR" b="1" dirty="0"/>
              <a:t>Exemple</a:t>
            </a:r>
            <a:r>
              <a:rPr lang="fr-FR" dirty="0"/>
              <a:t> : Application bancaire sécurisée.</a:t>
            </a:r>
          </a:p>
          <a:p>
            <a:pPr marL="0" indent="0">
              <a:lnSpc>
                <a:spcPct val="100000"/>
              </a:lnSpc>
              <a:buNone/>
            </a:pPr>
            <a:endParaRPr lang="en-US" dirty="0">
              <a:solidFill>
                <a:schemeClr val="tx1"/>
              </a:solidFill>
              <a:latin typeface="+mn-lt"/>
            </a:endParaRPr>
          </a:p>
        </p:txBody>
      </p:sp>
      <p:sp>
        <p:nvSpPr>
          <p:cNvPr id="7" name="Slide Number Placeholder 6">
            <a:extLst>
              <a:ext uri="{FF2B5EF4-FFF2-40B4-BE49-F238E27FC236}">
                <a16:creationId xmlns:a16="http://schemas.microsoft.com/office/drawing/2014/main" id="{D653CA93-D213-6214-014D-593AF61917B3}"/>
              </a:ext>
            </a:extLst>
          </p:cNvPr>
          <p:cNvSpPr>
            <a:spLocks noGrp="1"/>
          </p:cNvSpPr>
          <p:nvPr>
            <p:ph type="sldNum" sz="quarter" idx="12"/>
          </p:nvPr>
        </p:nvSpPr>
        <p:spPr/>
        <p:txBody>
          <a:bodyPr/>
          <a:lstStyle/>
          <a:p>
            <a:fld id="{51F02384-994A-4C3C-8656-0CE2B6A3B91B}" type="slidenum">
              <a:rPr lang="en-US" smtClean="0"/>
              <a:pPr/>
              <a:t>9</a:t>
            </a:fld>
            <a:endParaRPr lang="en-US"/>
          </a:p>
        </p:txBody>
      </p:sp>
      <p:sp>
        <p:nvSpPr>
          <p:cNvPr id="4" name="Title 3">
            <a:extLst>
              <a:ext uri="{FF2B5EF4-FFF2-40B4-BE49-F238E27FC236}">
                <a16:creationId xmlns:a16="http://schemas.microsoft.com/office/drawing/2014/main" id="{BF30F02C-6649-90F3-3737-3B645E656B8F}"/>
              </a:ext>
            </a:extLst>
          </p:cNvPr>
          <p:cNvSpPr>
            <a:spLocks noGrp="1"/>
          </p:cNvSpPr>
          <p:nvPr>
            <p:ph type="title"/>
          </p:nvPr>
        </p:nvSpPr>
        <p:spPr>
          <a:xfrm>
            <a:off x="5524" y="25705"/>
            <a:ext cx="12186475" cy="739000"/>
          </a:xfrm>
        </p:spPr>
        <p:txBody>
          <a:bodyPr/>
          <a:lstStyle/>
          <a:p>
            <a:r>
              <a:rPr lang="fr-FR" dirty="0"/>
              <a:t>Identifier les types d’actifs immatériels</a:t>
            </a:r>
            <a:endParaRPr lang="en-US" dirty="0"/>
          </a:p>
        </p:txBody>
      </p:sp>
    </p:spTree>
    <p:extLst>
      <p:ext uri="{BB962C8B-B14F-4D97-AF65-F5344CB8AC3E}">
        <p14:creationId xmlns:p14="http://schemas.microsoft.com/office/powerpoint/2010/main" val="44477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animEffect transition="in" filter="fade">
                                      <p:cBhvr>
                                        <p:cTn id="27" dur="500"/>
                                        <p:tgtEl>
                                          <p:spTgt spid="1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xEl>
                                              <p:pRg st="6" end="6"/>
                                            </p:txEl>
                                          </p:spTgt>
                                        </p:tgtEl>
                                        <p:attrNameLst>
                                          <p:attrName>style.visibility</p:attrName>
                                        </p:attrNameLst>
                                      </p:cBhvr>
                                      <p:to>
                                        <p:strVal val="visible"/>
                                      </p:to>
                                    </p:set>
                                    <p:animEffect transition="in" filter="fade">
                                      <p:cBhvr>
                                        <p:cTn id="32" dur="500"/>
                                        <p:tgtEl>
                                          <p:spTgt spid="1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xEl>
                                              <p:pRg st="7" end="7"/>
                                            </p:txEl>
                                          </p:spTgt>
                                        </p:tgtEl>
                                        <p:attrNameLst>
                                          <p:attrName>style.visibility</p:attrName>
                                        </p:attrNameLst>
                                      </p:cBhvr>
                                      <p:to>
                                        <p:strVal val="visible"/>
                                      </p:to>
                                    </p:set>
                                    <p:animEffect transition="in" filter="fade">
                                      <p:cBhvr>
                                        <p:cTn id="37" dur="500"/>
                                        <p:tgtEl>
                                          <p:spTgt spid="1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xEl>
                                              <p:pRg st="8" end="8"/>
                                            </p:txEl>
                                          </p:spTgt>
                                        </p:tgtEl>
                                        <p:attrNameLst>
                                          <p:attrName>style.visibility</p:attrName>
                                        </p:attrNameLst>
                                      </p:cBhvr>
                                      <p:to>
                                        <p:strVal val="visible"/>
                                      </p:to>
                                    </p:set>
                                    <p:animEffect transition="in" filter="fade">
                                      <p:cBhvr>
                                        <p:cTn id="42"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theme/theme1.xml><?xml version="1.0" encoding="utf-8"?>
<a:theme xmlns:a="http://schemas.openxmlformats.org/drawingml/2006/main" name="Custom Design - Showeet">
  <a:themeElements>
    <a:clrScheme name="Sho-CORPORATE">
      <a:dk1>
        <a:sysClr val="windowText" lastClr="000000"/>
      </a:dk1>
      <a:lt1>
        <a:sysClr val="window" lastClr="FFFFFF"/>
      </a:lt1>
      <a:dk2>
        <a:srgbClr val="31302B"/>
      </a:dk2>
      <a:lt2>
        <a:srgbClr val="E7E6E6"/>
      </a:lt2>
      <a:accent1>
        <a:srgbClr val="0D96C5"/>
      </a:accent1>
      <a:accent2>
        <a:srgbClr val="EE672F"/>
      </a:accent2>
      <a:accent3>
        <a:srgbClr val="63554F"/>
      </a:accent3>
      <a:accent4>
        <a:srgbClr val="C14800"/>
      </a:accent4>
      <a:accent5>
        <a:srgbClr val="026F94"/>
      </a:accent5>
      <a:accent6>
        <a:srgbClr val="56C2E6"/>
      </a:accent6>
      <a:hlink>
        <a:srgbClr val="F79E63"/>
      </a:hlink>
      <a:folHlink>
        <a:srgbClr val="F79E6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howeet theme">
  <a:themeElements>
    <a:clrScheme name="6">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howeet">
  <a:themeElements>
    <a:clrScheme name="Sho-RETRO">
      <a:dk1>
        <a:srgbClr val="231F20"/>
      </a:dk1>
      <a:lt1>
        <a:sysClr val="window" lastClr="FFFFFF"/>
      </a:lt1>
      <a:dk2>
        <a:srgbClr val="1E2631"/>
      </a:dk2>
      <a:lt2>
        <a:srgbClr val="E9DEDB"/>
      </a:lt2>
      <a:accent1>
        <a:srgbClr val="CD5727"/>
      </a:accent1>
      <a:accent2>
        <a:srgbClr val="B54923"/>
      </a:accent2>
      <a:accent3>
        <a:srgbClr val="933416"/>
      </a:accent3>
      <a:accent4>
        <a:srgbClr val="231F20"/>
      </a:accent4>
      <a:accent5>
        <a:srgbClr val="E9DEDB"/>
      </a:accent5>
      <a:accent6>
        <a:srgbClr val="1E2631"/>
      </a:accent6>
      <a:hlink>
        <a:srgbClr val="7F7F7F"/>
      </a:hlink>
      <a:folHlink>
        <a:srgbClr val="7F7F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65164</TotalTime>
  <Words>4541</Words>
  <Application>Microsoft Office PowerPoint</Application>
  <PresentationFormat>Grand écran</PresentationFormat>
  <Paragraphs>594</Paragraphs>
  <Slides>74</Slides>
  <Notes>74</Notes>
  <HiddenSlides>0</HiddenSlides>
  <MMClips>0</MMClips>
  <ScaleCrop>false</ScaleCrop>
  <HeadingPairs>
    <vt:vector size="6" baseType="variant">
      <vt:variant>
        <vt:lpstr>Polices utilisées</vt:lpstr>
      </vt:variant>
      <vt:variant>
        <vt:i4>5</vt:i4>
      </vt:variant>
      <vt:variant>
        <vt:lpstr>Thème</vt:lpstr>
      </vt:variant>
      <vt:variant>
        <vt:i4>3</vt:i4>
      </vt:variant>
      <vt:variant>
        <vt:lpstr>Titres des diapositives</vt:lpstr>
      </vt:variant>
      <vt:variant>
        <vt:i4>74</vt:i4>
      </vt:variant>
    </vt:vector>
  </HeadingPairs>
  <TitlesOfParts>
    <vt:vector size="82" baseType="lpstr">
      <vt:lpstr>Arial</vt:lpstr>
      <vt:lpstr>Calibri</vt:lpstr>
      <vt:lpstr>Calibri Light</vt:lpstr>
      <vt:lpstr>Open Sans</vt:lpstr>
      <vt:lpstr>Roboto</vt:lpstr>
      <vt:lpstr>Custom Design - Showeet</vt:lpstr>
      <vt:lpstr>Showeet theme</vt:lpstr>
      <vt:lpstr>showeet</vt:lpstr>
      <vt:lpstr>CH 8 - LA PROTECTION DES ACTIFS IMMATERIELS</vt:lpstr>
      <vt:lpstr>Plan de cours</vt:lpstr>
      <vt:lpstr>Partie 1 : Les fondements du droit d'auteur en informatique</vt:lpstr>
      <vt:lpstr>Protection et valorisation des actifs immatériels en entreprise</vt:lpstr>
      <vt:lpstr>Comprendre les actifs immatériels</vt:lpstr>
      <vt:lpstr>Comprendre les actifs immatériels</vt:lpstr>
      <vt:lpstr>Recensement des actifs</vt:lpstr>
      <vt:lpstr>Identifier les types d’actifs immatériels</vt:lpstr>
      <vt:lpstr>Identifier les types d’actifs immatériels</vt:lpstr>
      <vt:lpstr>Pourquoi recenser les actifs immatériels ?</vt:lpstr>
      <vt:lpstr>Importance de la protection</vt:lpstr>
      <vt:lpstr>Importance de la protection des actifs immatériels</vt:lpstr>
      <vt:lpstr>Importance de la protection des actifs immatériels</vt:lpstr>
      <vt:lpstr>Outils juridiques pour protéger les actifs immatériels</vt:lpstr>
      <vt:lpstr>Outils juridiques pour protéger les actifs immatériels</vt:lpstr>
      <vt:lpstr>Notions fondamentales du droit d’auteur</vt:lpstr>
      <vt:lpstr>Définition et cadre légal</vt:lpstr>
      <vt:lpstr>Définition et cadre légal</vt:lpstr>
      <vt:lpstr>Définition et cadre légal</vt:lpstr>
      <vt:lpstr>Œuvres protégées</vt:lpstr>
      <vt:lpstr>Œuvres protégées</vt:lpstr>
      <vt:lpstr>Distinction entre droits moraux et droits patrimoniaux</vt:lpstr>
      <vt:lpstr> Droits moraux : l’attachement personnel à l’œuvre</vt:lpstr>
      <vt:lpstr>Droits patrimoniaux : l’exploitation économique de l’œuvre</vt:lpstr>
      <vt:lpstr>Protection des œuvres informatiques</vt:lpstr>
      <vt:lpstr>Conditions de protection</vt:lpstr>
      <vt:lpstr>Définition des œuvres informatiques protégées</vt:lpstr>
      <vt:lpstr>Caractéristiques de la protection</vt:lpstr>
      <vt:lpstr>Caractéristiques de la protection</vt:lpstr>
      <vt:lpstr>Défis posés par l’intelligence artificielle (IA)</vt:lpstr>
      <vt:lpstr> Qui est l’auteur des œuvres générées par l’IA ?</vt:lpstr>
      <vt:lpstr>L’originalité des œuvres créées par l’IA</vt:lpstr>
      <vt:lpstr>Procédures de dépôt</vt:lpstr>
      <vt:lpstr>Pourquoi renforcer la protection ?</vt:lpstr>
      <vt:lpstr>Trois méthodes principales de dépôt</vt:lpstr>
      <vt:lpstr>Trois méthodes principales de dépôt</vt:lpstr>
      <vt:lpstr>Trois méthodes principales de dépôt</vt:lpstr>
      <vt:lpstr>Infractions et sanctions</vt:lpstr>
      <vt:lpstr>Définition de la contrefaçon</vt:lpstr>
      <vt:lpstr>Qu'est-ce que la contrefaçon ?</vt:lpstr>
      <vt:lpstr>Exemples :</vt:lpstr>
      <vt:lpstr>Pourquoi est-ce grave ?</vt:lpstr>
      <vt:lpstr>Sanctions civiles et pénales</vt:lpstr>
      <vt:lpstr>Sanctions civiles</vt:lpstr>
      <vt:lpstr>Sanctions pénales</vt:lpstr>
      <vt:lpstr>Partie 2 : Les droits d’utilisation des logiciels et des services</vt:lpstr>
      <vt:lpstr>Logiciels propriétaires et libres</vt:lpstr>
      <vt:lpstr>Les logiciels propriétaires et libres</vt:lpstr>
      <vt:lpstr>Licences libres</vt:lpstr>
      <vt:lpstr>Les licences libres</vt:lpstr>
      <vt:lpstr>Les licences libres</vt:lpstr>
      <vt:lpstr>Licences propriétaires</vt:lpstr>
      <vt:lpstr>Les licences propriétaires</vt:lpstr>
      <vt:lpstr>Les licences propriétaires</vt:lpstr>
      <vt:lpstr>Contrats d’utilisation</vt:lpstr>
      <vt:lpstr>Définition et rôle</vt:lpstr>
      <vt:lpstr>Définition et rôle</vt:lpstr>
      <vt:lpstr>Contenu typique des contrats</vt:lpstr>
      <vt:lpstr>Contenu typique d’un EULA</vt:lpstr>
      <vt:lpstr>Droits d’usage : ce que l’utilisateur peut faire</vt:lpstr>
      <vt:lpstr>Restrictions : ce que l’utilisateur ne peut pas faire</vt:lpstr>
      <vt:lpstr>Responsabilité : clauses de limitation de responsabilité</vt:lpstr>
      <vt:lpstr>Pourquoi ces contrats sont-ils importants ?</vt:lpstr>
      <vt:lpstr>Importance des contrats EULA</vt:lpstr>
      <vt:lpstr>Services SaaS et gestion des données</vt:lpstr>
      <vt:lpstr>Définition des services SaaS</vt:lpstr>
      <vt:lpstr>Contrats liés aux plateformes SaaS/cloud</vt:lpstr>
      <vt:lpstr>Contrats liés aux services SaaS</vt:lpstr>
      <vt:lpstr>Contrats liés aux services SaaS</vt:lpstr>
      <vt:lpstr>Gestion des données utilisateurs</vt:lpstr>
      <vt:lpstr>Gestion des données des utilisateurs</vt:lpstr>
      <vt:lpstr>Le RGPD et les obligations des fournisseurs SaaS</vt:lpstr>
      <vt:lpstr>Le RGPD et les obligations des fournisseurs SaaS</vt:lpstr>
      <vt:lpstr>EXERCICES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 Business PowerPoint Template</dc:title>
  <dc:creator>showeet.com</dc:creator>
  <dc:description>© Copyright Showeet.com</dc:description>
  <cp:lastModifiedBy>galactus</cp:lastModifiedBy>
  <cp:revision>3</cp:revision>
  <dcterms:created xsi:type="dcterms:W3CDTF">2011-05-09T14:18:21Z</dcterms:created>
  <dcterms:modified xsi:type="dcterms:W3CDTF">2024-11-25T19:57:17Z</dcterms:modified>
  <cp:category>Templates</cp:category>
</cp:coreProperties>
</file>